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33" r:id="rId2"/>
    <p:sldId id="734" r:id="rId3"/>
    <p:sldId id="735" r:id="rId4"/>
    <p:sldId id="736" r:id="rId5"/>
    <p:sldId id="73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4660"/>
  </p:normalViewPr>
  <p:slideViewPr>
    <p:cSldViewPr snapToGrid="0">
      <p:cViewPr varScale="1">
        <p:scale>
          <a:sx n="81" d="100"/>
          <a:sy n="81" d="100"/>
        </p:scale>
        <p:origin x="9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6-12T03:14:35.210" v="60" actId="20577"/>
      <pc:docMkLst>
        <pc:docMk/>
      </pc:docMkLst>
      <pc:sldChg chg="modSp mod">
        <pc:chgData name="贵申 王" userId="201fba2491c5f930" providerId="LiveId" clId="{DCE2E79A-FA80-4B3F-A3B4-A0C24C0A3357}" dt="2026-06-12T03:14:10.334" v="44" actId="20577"/>
        <pc:sldMkLst>
          <pc:docMk/>
          <pc:sldMk cId="3346732848" sldId="733"/>
        </pc:sldMkLst>
        <pc:spChg chg="mod">
          <ac:chgData name="贵申 王" userId="201fba2491c5f930" providerId="LiveId" clId="{DCE2E79A-FA80-4B3F-A3B4-A0C24C0A3357}" dt="2026-06-12T03:14:10.334" v="44" actId="20577"/>
          <ac:spMkLst>
            <pc:docMk/>
            <pc:sldMk cId="3346732848" sldId="733"/>
            <ac:spMk id="53250" creationId="{853570AC-FBCE-8452-E8D4-85A834132A10}"/>
          </ac:spMkLst>
        </pc:spChg>
        <pc:spChg chg="mod">
          <ac:chgData name="贵申 王" userId="201fba2491c5f930" providerId="LiveId" clId="{DCE2E79A-FA80-4B3F-A3B4-A0C24C0A3357}" dt="2026-06-12T03:10:59.874" v="38"/>
          <ac:spMkLst>
            <pc:docMk/>
            <pc:sldMk cId="3346732848" sldId="733"/>
            <ac:spMk id="53251" creationId="{F55CFF3F-3FB5-FF8F-B94A-4FA664BF2960}"/>
          </ac:spMkLst>
        </pc:spChg>
      </pc:sldChg>
      <pc:sldChg chg="modSp add mod">
        <pc:chgData name="贵申 王" userId="201fba2491c5f930" providerId="LiveId" clId="{DCE2E79A-FA80-4B3F-A3B4-A0C24C0A3357}" dt="2026-06-12T03:14:16.287" v="48" actId="20577"/>
        <pc:sldMkLst>
          <pc:docMk/>
          <pc:sldMk cId="971496417" sldId="734"/>
        </pc:sldMkLst>
        <pc:spChg chg="mod">
          <ac:chgData name="贵申 王" userId="201fba2491c5f930" providerId="LiveId" clId="{DCE2E79A-FA80-4B3F-A3B4-A0C24C0A3357}" dt="2026-06-12T03:14:16.287" v="48" actId="20577"/>
          <ac:spMkLst>
            <pc:docMk/>
            <pc:sldMk cId="971496417" sldId="734"/>
            <ac:spMk id="53250" creationId="{FC327B79-7FE5-921F-E070-D5CA6FE03EFB}"/>
          </ac:spMkLst>
        </pc:spChg>
        <pc:spChg chg="mod">
          <ac:chgData name="贵申 王" userId="201fba2491c5f930" providerId="LiveId" clId="{DCE2E79A-FA80-4B3F-A3B4-A0C24C0A3357}" dt="2026-06-12T03:09:54.410" v="35" actId="20577"/>
          <ac:spMkLst>
            <pc:docMk/>
            <pc:sldMk cId="971496417" sldId="734"/>
            <ac:spMk id="53251" creationId="{C2440FA4-713E-2780-EFB7-7CFD2640C681}"/>
          </ac:spMkLst>
        </pc:spChg>
      </pc:sldChg>
      <pc:sldChg chg="modSp del mod">
        <pc:chgData name="贵申 王" userId="201fba2491c5f930" providerId="LiveId" clId="{DCE2E79A-FA80-4B3F-A3B4-A0C24C0A3357}" dt="2026-06-12T03:06:44.272" v="16" actId="47"/>
        <pc:sldMkLst>
          <pc:docMk/>
          <pc:sldMk cId="3961236965" sldId="734"/>
        </pc:sldMkLst>
      </pc:sldChg>
      <pc:sldChg chg="modSp del mod">
        <pc:chgData name="贵申 王" userId="201fba2491c5f930" providerId="LiveId" clId="{DCE2E79A-FA80-4B3F-A3B4-A0C24C0A3357}" dt="2026-06-12T03:06:44.528" v="17" actId="47"/>
        <pc:sldMkLst>
          <pc:docMk/>
          <pc:sldMk cId="698814497" sldId="735"/>
        </pc:sldMkLst>
      </pc:sldChg>
      <pc:sldChg chg="modSp add mod">
        <pc:chgData name="贵申 王" userId="201fba2491c5f930" providerId="LiveId" clId="{DCE2E79A-FA80-4B3F-A3B4-A0C24C0A3357}" dt="2026-06-12T03:14:21.744" v="52" actId="20577"/>
        <pc:sldMkLst>
          <pc:docMk/>
          <pc:sldMk cId="1069724536" sldId="735"/>
        </pc:sldMkLst>
        <pc:spChg chg="mod">
          <ac:chgData name="贵申 王" userId="201fba2491c5f930" providerId="LiveId" clId="{DCE2E79A-FA80-4B3F-A3B4-A0C24C0A3357}" dt="2026-06-12T03:14:21.744" v="52" actId="20577"/>
          <ac:spMkLst>
            <pc:docMk/>
            <pc:sldMk cId="1069724536" sldId="735"/>
            <ac:spMk id="53250" creationId="{D294592F-FEFA-EF99-5D3D-DDDA73493C96}"/>
          </ac:spMkLst>
        </pc:spChg>
        <pc:spChg chg="mod">
          <ac:chgData name="贵申 王" userId="201fba2491c5f930" providerId="LiveId" clId="{DCE2E79A-FA80-4B3F-A3B4-A0C24C0A3357}" dt="2026-06-12T03:10:59.874" v="38"/>
          <ac:spMkLst>
            <pc:docMk/>
            <pc:sldMk cId="1069724536" sldId="735"/>
            <ac:spMk id="53251" creationId="{563079C0-356F-405C-11D2-BB045D7496C5}"/>
          </ac:spMkLst>
        </pc:spChg>
      </pc:sldChg>
      <pc:sldChg chg="modSp del mod">
        <pc:chgData name="贵申 王" userId="201fba2491c5f930" providerId="LiveId" clId="{DCE2E79A-FA80-4B3F-A3B4-A0C24C0A3357}" dt="2026-06-12T03:06:44.767" v="18" actId="47"/>
        <pc:sldMkLst>
          <pc:docMk/>
          <pc:sldMk cId="1358875898" sldId="736"/>
        </pc:sldMkLst>
      </pc:sldChg>
      <pc:sldChg chg="modSp add mod">
        <pc:chgData name="贵申 王" userId="201fba2491c5f930" providerId="LiveId" clId="{DCE2E79A-FA80-4B3F-A3B4-A0C24C0A3357}" dt="2026-06-12T03:14:29.446" v="56" actId="20577"/>
        <pc:sldMkLst>
          <pc:docMk/>
          <pc:sldMk cId="3793904323" sldId="736"/>
        </pc:sldMkLst>
        <pc:spChg chg="mod">
          <ac:chgData name="贵申 王" userId="201fba2491c5f930" providerId="LiveId" clId="{DCE2E79A-FA80-4B3F-A3B4-A0C24C0A3357}" dt="2026-06-12T03:14:29.446" v="56" actId="20577"/>
          <ac:spMkLst>
            <pc:docMk/>
            <pc:sldMk cId="3793904323" sldId="736"/>
            <ac:spMk id="53250" creationId="{F900DCF3-5301-4D76-F691-2845A48C208C}"/>
          </ac:spMkLst>
        </pc:spChg>
      </pc:sldChg>
      <pc:sldChg chg="modSp add mod">
        <pc:chgData name="贵申 王" userId="201fba2491c5f930" providerId="LiveId" clId="{DCE2E79A-FA80-4B3F-A3B4-A0C24C0A3357}" dt="2026-06-12T03:14:35.210" v="60" actId="20577"/>
        <pc:sldMkLst>
          <pc:docMk/>
          <pc:sldMk cId="2885030394" sldId="737"/>
        </pc:sldMkLst>
        <pc:spChg chg="mod">
          <ac:chgData name="贵申 王" userId="201fba2491c5f930" providerId="LiveId" clId="{DCE2E79A-FA80-4B3F-A3B4-A0C24C0A3357}" dt="2026-06-12T03:14:35.210" v="60" actId="20577"/>
          <ac:spMkLst>
            <pc:docMk/>
            <pc:sldMk cId="2885030394" sldId="737"/>
            <ac:spMk id="53250" creationId="{C495DCA8-4D1F-38ED-B0D4-38D74564D6B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C655-F9BC-F142-0DD1-3E6C3E0B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C502078-DD76-78C4-2400-D43524676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74235C7-E821-E7EA-B3A0-2A63D37D0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F93EDED-14A3-D1EE-6721-382C7E987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99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34C72-D1CD-6D22-3D0C-14405FD54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F9C6835B-13F3-0976-1817-5FCEBCB214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CF627C2D-5031-374A-1984-DA090D4D65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862DDD55-0D41-CFCF-3E78-704770DA5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443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1F094-035F-F621-AA47-2681E203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3F23687D-8BA2-2FDD-530D-A9AC10B8D5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EBFFECF4-3D1B-AB22-0C77-7DF67367A7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E24D8CB-02BD-AC59-3A6E-9021F6CE5B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2965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6C0AC-1F70-2856-AEFA-8234D7682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01288687-9AAC-03C6-4D77-D5E9A3FE07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99B0-A968-4C85-9411-E2AE8AC6DAB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E9FA7851-DD22-D4F1-57E3-DE6C6C5E01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B8072D02-15BA-DA6E-E966-C334FD745E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0025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358FC-5BAC-4E75-3BC2-9A6DD3AF7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7CAAE40B-386E-9F59-E369-47204F070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DB99B0-A968-4C85-9411-E2AE8AC6DAB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SC FLi S5 TT" pitchFamily="49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SC FLi S5 TT" pitchFamily="49" charset="-128"/>
              <a:cs typeface="+mn-cs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AB84F87A-4A50-BCF5-F46C-4F2E93A529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B4C4345C-AA9D-0965-F147-B007D19E69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9556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847D-9F73-9375-9472-CDE38A4B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53570AC-FBCE-8452-E8D4-85A83413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Abba Father 1/5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55CFF3F-3FB5-FF8F-B94A-4FA664BF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阿爸父，哦！阿爸父，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我的心向祢呼求；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恳求祢来就近我，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使我灵得安息。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 Father, oh! Abba Father,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heart cries out to You;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earnestly ask You to draw near,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bring rest to my soul.</a:t>
            </a:r>
          </a:p>
        </p:txBody>
      </p:sp>
    </p:spTree>
    <p:extLst>
      <p:ext uri="{BB962C8B-B14F-4D97-AF65-F5344CB8AC3E}">
        <p14:creationId xmlns:p14="http://schemas.microsoft.com/office/powerpoint/2010/main" val="33467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F82F8-96F7-D244-BF97-31BEC95AA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C327B79-7FE5-921F-E070-D5CA6FE03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Abba Father 2/5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2440FA4-713E-2780-EFB7-7CFD2640C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我的心渴慕见到祢的荣面，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让祢爱将我环绕；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阿爸父，哦！阿爸父，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在祢脚前我等候。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heart longs to see Your glorious face,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be surrounded by Your love;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 Father, oh! Abba Father,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wait at Your feet.</a:t>
            </a:r>
          </a:p>
        </p:txBody>
      </p:sp>
    </p:spTree>
    <p:extLst>
      <p:ext uri="{BB962C8B-B14F-4D97-AF65-F5344CB8AC3E}">
        <p14:creationId xmlns:p14="http://schemas.microsoft.com/office/powerpoint/2010/main" val="97149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8BA1-A013-D2C6-C2FC-94BA67821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D294592F-FEFA-EF99-5D3D-DDDA73493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Abba Father 3/5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63079C0-356F-405C-11D2-BB045D74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阿爸父，哦！阿爸父，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我的心向祢呼求；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恳求祢来洁净我，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使我灵得自由。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Abba Father, oh! Abba Father,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heart cries out to You;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earnestly ask You to cleanse me,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set my spirit free.</a:t>
            </a:r>
          </a:p>
        </p:txBody>
      </p:sp>
    </p:spTree>
    <p:extLst>
      <p:ext uri="{BB962C8B-B14F-4D97-AF65-F5344CB8AC3E}">
        <p14:creationId xmlns:p14="http://schemas.microsoft.com/office/powerpoint/2010/main" val="1069724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B9B6C-E380-99BC-2E70-33804A983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900DCF3-5301-4D76-F691-2845A48C2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阿爸父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Abba Father 4/5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5AEDCC26-E76B-3D6C-76BB-E9D84C7B6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我的心渴慕见到祢的荣面，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让祢爱将我环绕；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阿爸父，哦！阿爸父，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在祢脚前我等候。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My heart longs to see Your glorious face,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be surrounded by Your love;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Abba Father, oh! Abba Father,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wait at Your feet.</a:t>
            </a:r>
          </a:p>
        </p:txBody>
      </p:sp>
    </p:spTree>
    <p:extLst>
      <p:ext uri="{BB962C8B-B14F-4D97-AF65-F5344CB8AC3E}">
        <p14:creationId xmlns:p14="http://schemas.microsoft.com/office/powerpoint/2010/main" val="3793904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0AC30-F0E5-5A92-15C0-465540E1D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495DCA8-4D1F-38ED-B0D4-38D74564D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阿爸父 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Abba Father 5/5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9C3BBD4A-2F7B-67B5-C1B6-0C33D7805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我的心渴慕见到祢的荣面，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让祢爱将我环绕；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阿爸父，哦！阿爸父，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在祢脚前我等候。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My heart longs to see Your glorious face,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be surrounded by Your love;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Abba Father, oh! Abba Father,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 wait at Your feet.</a:t>
            </a:r>
          </a:p>
        </p:txBody>
      </p:sp>
    </p:spTree>
    <p:extLst>
      <p:ext uri="{BB962C8B-B14F-4D97-AF65-F5344CB8AC3E}">
        <p14:creationId xmlns:p14="http://schemas.microsoft.com/office/powerpoint/2010/main" val="28850303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364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Microsoft YaHei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6</cp:revision>
  <dcterms:created xsi:type="dcterms:W3CDTF">2023-09-04T01:20:05Z</dcterms:created>
  <dcterms:modified xsi:type="dcterms:W3CDTF">2026-06-12T03:14:39Z</dcterms:modified>
</cp:coreProperties>
</file>