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1258" r:id="rId2"/>
    <p:sldId id="4295" r:id="rId3"/>
    <p:sldId id="4296" r:id="rId4"/>
    <p:sldId id="4297" r:id="rId5"/>
    <p:sldId id="429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modSld">
      <pc:chgData name="贵申 王" userId="201fba2491c5f930" providerId="LiveId" clId="{DCE2E79A-FA80-4B3F-A3B4-A0C24C0A3357}" dt="2026-05-08T04:01:51.420" v="23" actId="20577"/>
      <pc:docMkLst>
        <pc:docMk/>
      </pc:docMkLst>
      <pc:sldChg chg="modSp mod">
        <pc:chgData name="贵申 王" userId="201fba2491c5f930" providerId="LiveId" clId="{DCE2E79A-FA80-4B3F-A3B4-A0C24C0A3357}" dt="2026-05-08T04:01:20.923" v="3" actId="20577"/>
        <pc:sldMkLst>
          <pc:docMk/>
          <pc:sldMk cId="0" sldId="1258"/>
        </pc:sldMkLst>
        <pc:spChg chg="mod">
          <ac:chgData name="贵申 王" userId="201fba2491c5f930" providerId="LiveId" clId="{DCE2E79A-FA80-4B3F-A3B4-A0C24C0A3357}" dt="2026-05-08T04:01:20.923" v="3" actId="20577"/>
          <ac:spMkLst>
            <pc:docMk/>
            <pc:sldMk cId="0" sldId="1258"/>
            <ac:spMk id="124930" creationId="{491544CC-0E13-49E0-B307-2D18B7DF0D48}"/>
          </ac:spMkLst>
        </pc:spChg>
      </pc:sldChg>
      <pc:sldChg chg="modSp mod">
        <pc:chgData name="贵申 王" userId="201fba2491c5f930" providerId="LiveId" clId="{DCE2E79A-FA80-4B3F-A3B4-A0C24C0A3357}" dt="2026-05-08T04:01:26.629" v="5" actId="20577"/>
        <pc:sldMkLst>
          <pc:docMk/>
          <pc:sldMk cId="0" sldId="4295"/>
        </pc:sldMkLst>
        <pc:spChg chg="mod">
          <ac:chgData name="贵申 王" userId="201fba2491c5f930" providerId="LiveId" clId="{DCE2E79A-FA80-4B3F-A3B4-A0C24C0A3357}" dt="2026-05-08T04:01:26.629" v="5" actId="20577"/>
          <ac:spMkLst>
            <pc:docMk/>
            <pc:sldMk cId="0" sldId="4295"/>
            <ac:spMk id="126978" creationId="{2CBD7D5A-7A2E-4758-BF9E-094699907F99}"/>
          </ac:spMkLst>
        </pc:spChg>
      </pc:sldChg>
      <pc:sldChg chg="modSp add mod">
        <pc:chgData name="贵申 王" userId="201fba2491c5f930" providerId="LiveId" clId="{DCE2E79A-FA80-4B3F-A3B4-A0C24C0A3357}" dt="2026-05-08T04:01:34.996" v="11" actId="20577"/>
        <pc:sldMkLst>
          <pc:docMk/>
          <pc:sldMk cId="1341199999" sldId="4296"/>
        </pc:sldMkLst>
        <pc:spChg chg="mod">
          <ac:chgData name="贵申 王" userId="201fba2491c5f930" providerId="LiveId" clId="{DCE2E79A-FA80-4B3F-A3B4-A0C24C0A3357}" dt="2026-05-08T04:01:34.996" v="11" actId="20577"/>
          <ac:spMkLst>
            <pc:docMk/>
            <pc:sldMk cId="1341199999" sldId="4296"/>
            <ac:spMk id="124930" creationId="{B495C0B1-0EEC-1059-B4EF-74A0D18401A9}"/>
          </ac:spMkLst>
        </pc:spChg>
      </pc:sldChg>
      <pc:sldChg chg="modSp add mod replId">
        <pc:chgData name="贵申 王" userId="201fba2491c5f930" providerId="LiveId" clId="{DCE2E79A-FA80-4B3F-A3B4-A0C24C0A3357}" dt="2026-05-08T04:01:43.103" v="17" actId="20577"/>
        <pc:sldMkLst>
          <pc:docMk/>
          <pc:sldMk cId="40462328" sldId="4297"/>
        </pc:sldMkLst>
        <pc:spChg chg="mod">
          <ac:chgData name="贵申 王" userId="201fba2491c5f930" providerId="LiveId" clId="{DCE2E79A-FA80-4B3F-A3B4-A0C24C0A3357}" dt="2026-05-08T04:01:43.103" v="17" actId="20577"/>
          <ac:spMkLst>
            <pc:docMk/>
            <pc:sldMk cId="40462328" sldId="4297"/>
            <ac:spMk id="126978" creationId="{1CE45BBA-C7AD-4962-42F7-AD7917393BB2}"/>
          </ac:spMkLst>
        </pc:spChg>
      </pc:sldChg>
      <pc:sldChg chg="modSp add mod">
        <pc:chgData name="贵申 王" userId="201fba2491c5f930" providerId="LiveId" clId="{DCE2E79A-FA80-4B3F-A3B4-A0C24C0A3357}" dt="2026-05-08T04:01:51.420" v="23" actId="20577"/>
        <pc:sldMkLst>
          <pc:docMk/>
          <pc:sldMk cId="275866952" sldId="4298"/>
        </pc:sldMkLst>
        <pc:spChg chg="mod">
          <ac:chgData name="贵申 王" userId="201fba2491c5f930" providerId="LiveId" clId="{DCE2E79A-FA80-4B3F-A3B4-A0C24C0A3357}" dt="2026-05-08T04:01:51.420" v="23" actId="20577"/>
          <ac:spMkLst>
            <pc:docMk/>
            <pc:sldMk cId="275866952" sldId="4298"/>
            <ac:spMk id="126978" creationId="{327F14FE-5295-9BC2-3BB9-0B80452BD7E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04A39-3FA4-4AAF-B7AF-BE4A483EAC2F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24CB9-6260-48AB-9742-F12B2A65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98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>
            <a:extLst>
              <a:ext uri="{FF2B5EF4-FFF2-40B4-BE49-F238E27FC236}">
                <a16:creationId xmlns:a16="http://schemas.microsoft.com/office/drawing/2014/main" id="{A08D1B71-4923-4F3F-9F75-2F5B76B0F3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>
              <a:spcBef>
                <a:spcPct val="0"/>
              </a:spcBef>
            </a:pPr>
            <a:fld id="{2190C6B6-11D4-47B9-9AA6-E0B7F7A27085}" type="slidenum">
              <a:rPr kumimoji="0" lang="en-US" altLang="en-US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44A588DB-4786-4EC0-B036-376143F93A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>
            <a:extLst>
              <a:ext uri="{FF2B5EF4-FFF2-40B4-BE49-F238E27FC236}">
                <a16:creationId xmlns:a16="http://schemas.microsoft.com/office/drawing/2014/main" id="{34233C8A-9B90-4162-AE5C-807DD8159F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>
            <a:extLst>
              <a:ext uri="{FF2B5EF4-FFF2-40B4-BE49-F238E27FC236}">
                <a16:creationId xmlns:a16="http://schemas.microsoft.com/office/drawing/2014/main" id="{3453C2E7-79CC-477D-90C2-C9F664121A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>
              <a:spcBef>
                <a:spcPct val="0"/>
              </a:spcBef>
            </a:pPr>
            <a:fld id="{A31C841F-4117-43E0-8F25-B4C7145560C6}" type="slidenum">
              <a:rPr kumimoji="0" lang="en-US" altLang="en-US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28003" name="Rectangle 2">
            <a:extLst>
              <a:ext uri="{FF2B5EF4-FFF2-40B4-BE49-F238E27FC236}">
                <a16:creationId xmlns:a16="http://schemas.microsoft.com/office/drawing/2014/main" id="{EFADCFAE-D075-494D-AAE9-168F0E7DF2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>
            <a:extLst>
              <a:ext uri="{FF2B5EF4-FFF2-40B4-BE49-F238E27FC236}">
                <a16:creationId xmlns:a16="http://schemas.microsoft.com/office/drawing/2014/main" id="{DF446604-3EF3-44A1-8FF8-7E7D71B88F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A6D86-8D6F-0505-8AB3-A7042F084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>
            <a:extLst>
              <a:ext uri="{FF2B5EF4-FFF2-40B4-BE49-F238E27FC236}">
                <a16:creationId xmlns:a16="http://schemas.microsoft.com/office/drawing/2014/main" id="{158AF344-AA78-04A0-9AE7-B8AC69B348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>
              <a:spcBef>
                <a:spcPct val="0"/>
              </a:spcBef>
            </a:pPr>
            <a:fld id="{2190C6B6-11D4-47B9-9AA6-E0B7F7A27085}" type="slidenum">
              <a:rPr kumimoji="0" lang="en-US" altLang="en-US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F3700D0F-7226-7BC6-38D6-2681CB5936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>
            <a:extLst>
              <a:ext uri="{FF2B5EF4-FFF2-40B4-BE49-F238E27FC236}">
                <a16:creationId xmlns:a16="http://schemas.microsoft.com/office/drawing/2014/main" id="{8979CCA6-8C89-7CFD-B644-4DE99A9F42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9056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28CE2-9464-70CA-9CDE-723E1C2E2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>
            <a:extLst>
              <a:ext uri="{FF2B5EF4-FFF2-40B4-BE49-F238E27FC236}">
                <a16:creationId xmlns:a16="http://schemas.microsoft.com/office/drawing/2014/main" id="{00907760-3C8E-76FA-F45B-19395A4FF7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>
              <a:spcBef>
                <a:spcPct val="0"/>
              </a:spcBef>
            </a:pPr>
            <a:fld id="{A31C841F-4117-43E0-8F25-B4C7145560C6}" type="slidenum">
              <a:rPr kumimoji="0" lang="en-US" altLang="en-US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28003" name="Rectangle 2">
            <a:extLst>
              <a:ext uri="{FF2B5EF4-FFF2-40B4-BE49-F238E27FC236}">
                <a16:creationId xmlns:a16="http://schemas.microsoft.com/office/drawing/2014/main" id="{28761F9F-7A3C-BDCC-0F2A-22894494DD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>
            <a:extLst>
              <a:ext uri="{FF2B5EF4-FFF2-40B4-BE49-F238E27FC236}">
                <a16:creationId xmlns:a16="http://schemas.microsoft.com/office/drawing/2014/main" id="{4A105A2B-5A76-1EA5-5A89-4CCE33154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5046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13FCA-136C-9B96-49BC-2B332EAB2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>
            <a:extLst>
              <a:ext uri="{FF2B5EF4-FFF2-40B4-BE49-F238E27FC236}">
                <a16:creationId xmlns:a16="http://schemas.microsoft.com/office/drawing/2014/main" id="{A12A4F7A-6222-F6CA-2749-B85F15F7C4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>
              <a:spcBef>
                <a:spcPct val="0"/>
              </a:spcBef>
            </a:pPr>
            <a:fld id="{A31C841F-4117-43E0-8F25-B4C7145560C6}" type="slidenum">
              <a:rPr kumimoji="0" lang="en-US" altLang="en-US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28003" name="Rectangle 2">
            <a:extLst>
              <a:ext uri="{FF2B5EF4-FFF2-40B4-BE49-F238E27FC236}">
                <a16:creationId xmlns:a16="http://schemas.microsoft.com/office/drawing/2014/main" id="{271EBB63-B0E7-CF4B-B333-11BD003C68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>
            <a:extLst>
              <a:ext uri="{FF2B5EF4-FFF2-40B4-BE49-F238E27FC236}">
                <a16:creationId xmlns:a16="http://schemas.microsoft.com/office/drawing/2014/main" id="{E368D5EF-8F11-CD92-AEE3-EF7D725E3D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230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3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085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491544CC-0E13-49E0-B307-2D18B7DF0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326896"/>
            <a:ext cx="10134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这一生最美的祝福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The Best Blessing in Life  1/5</a:t>
            </a:r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F6FB881A-0E0D-4531-BB3A-D734F9874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0" y="1665845"/>
            <a:ext cx="9525000" cy="478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在无数的黑夜里，我用星星画出你，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你的恩典如晨星，让我真实地见到你。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在我的歌声里，我用音符赞美你，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你的美好是我今生颂扬的。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zh-CN" sz="16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For numerous nights I draw you by stars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Your grace is like morning star, so I can see you 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 my singing voice, I praise you by melody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Your goodness I praise for my life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2CBD7D5A-7A2E-4758-BF9E-094699907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670" y="335628"/>
            <a:ext cx="88582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这一生最美的祝福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The Best Blessing in Life  2/5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957B26FC-575B-46BD-A914-199431706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220" y="1688153"/>
            <a:ext cx="10401300" cy="4678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副歌</a:t>
            </a:r>
            <a:r>
              <a:rPr lang="en-US" altLang="zh-CN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) 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这一生最美的祝福，就是能认识主耶稣，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这一生最美的祝福，就是能信靠主耶稣。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走在高山深谷，他会伴我同行，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我知道这是最美的祝福。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(Refrain)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Best Blessing in Life is to know the Lord Jesus,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Best Blessing in Life is to trust the Lord Jesus,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 the mountains and valleys, He accompanies me.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know this is the best Blessing.</a:t>
            </a:r>
          </a:p>
          <a:p>
            <a:pPr algn="ctr" eaLnBrk="1" hangingPunct="1">
              <a:buFontTx/>
              <a:buNone/>
            </a:pP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8B0C5-B632-1F63-089D-1689132FE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B495C0B1-0EEC-1059-B4EF-74A0D1840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326896"/>
            <a:ext cx="10134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这一生最美的祝福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The Best Blessing in Life  3/5</a:t>
            </a:r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010549D1-59BE-DB2B-B2D1-9E9620951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0" y="1665845"/>
            <a:ext cx="9525000" cy="478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在无数的黑夜里，我用星星画出你，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你的恩典如晨星，让我真实地见到你。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在我的歌声里，我用音符赞美你，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你的美好是我今生颂扬的。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zh-CN" sz="16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For numerous nights I draw you by stars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Your grace is like morning star, so I can see you 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 my singing voice, I praise you by melody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Your goodness I praise for my life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19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4F651-1D94-6F28-3B35-75DD0DDC2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1CE45BBA-C7AD-4962-42F7-AD7917393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670" y="335628"/>
            <a:ext cx="88582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这一生最美的祝福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The Best Blessing in Life  4/5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4DF8A05F-0DBB-0C34-B7D0-663E4EF26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220" y="1688153"/>
            <a:ext cx="10401300" cy="4678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副歌</a:t>
            </a:r>
            <a:r>
              <a:rPr lang="en-US" altLang="zh-CN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) 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这一生最美的祝福，就是能认识主耶稣，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这一生最美的祝福，就是能信靠主耶稣。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走在高山深谷，他会伴我同行，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我知道这是最美的祝福。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(Refrain)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Best Blessing in Life is to know the Lord Jesus,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Best Blessing in Life is to trust the Lord Jesus,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 the mountains and valleys, He accompanies me.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know this is the best Blessing.</a:t>
            </a:r>
          </a:p>
          <a:p>
            <a:pPr algn="ctr" eaLnBrk="1" hangingPunct="1">
              <a:buFontTx/>
              <a:buNone/>
            </a:pP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2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841A9-ADEC-CB8E-598F-F5E806725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327F14FE-5295-9BC2-3BB9-0B80452BD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670" y="335628"/>
            <a:ext cx="88582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这一生最美的祝福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The Best Blessing in Life  5/5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4141CC1F-7110-78D3-A2C6-F147E34AF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220" y="1688153"/>
            <a:ext cx="10401300" cy="4678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副歌</a:t>
            </a:r>
            <a:r>
              <a:rPr lang="en-US" altLang="zh-CN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) 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这一生最美的祝福，就是能认识主耶稣，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这一生最美的祝福，就是能信靠主耶稣。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走在高山深谷，他会伴我同行，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我知道这是最美的祝福。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(Refrain)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Best Blessing in Life is to know the Lord Jesus,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Best Blessing in Life is to trust the Lord Jesus,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 the mountains and valleys, He accompanies me.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know this is the best Blessing.</a:t>
            </a:r>
          </a:p>
          <a:p>
            <a:pPr algn="ctr" eaLnBrk="1" hangingPunct="1">
              <a:buFontTx/>
              <a:buNone/>
            </a:pP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66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599</Words>
  <Application>Microsoft Office PowerPoint</Application>
  <PresentationFormat>Widescreen</PresentationFormat>
  <Paragraphs>60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2023-07-27T01:21:46Z</dcterms:created>
  <dcterms:modified xsi:type="dcterms:W3CDTF">2026-05-08T04:03:24Z</dcterms:modified>
</cp:coreProperties>
</file>