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</p:sldMasterIdLst>
  <p:notesMasterIdLst>
    <p:notesMasterId r:id="rId9"/>
  </p:notesMasterIdLst>
  <p:sldIdLst>
    <p:sldId id="4637" r:id="rId3"/>
    <p:sldId id="4640" r:id="rId4"/>
    <p:sldId id="4638" r:id="rId5"/>
    <p:sldId id="4641" r:id="rId6"/>
    <p:sldId id="4639" r:id="rId7"/>
    <p:sldId id="464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15" autoAdjust="0"/>
    <p:restoredTop sz="94660"/>
  </p:normalViewPr>
  <p:slideViewPr>
    <p:cSldViewPr snapToGrid="0">
      <p:cViewPr varScale="1">
        <p:scale>
          <a:sx n="81" d="100"/>
          <a:sy n="81" d="100"/>
        </p:scale>
        <p:origin x="9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贵申 王" userId="201fba2491c5f930" providerId="LiveId" clId="{DCE2E79A-FA80-4B3F-A3B4-A0C24C0A3357}"/>
    <pc:docChg chg="undo custSel addSld delSld modSld sldOrd">
      <pc:chgData name="贵申 王" userId="201fba2491c5f930" providerId="LiveId" clId="{DCE2E79A-FA80-4B3F-A3B4-A0C24C0A3357}" dt="2026-05-15T02:54:53.778" v="253" actId="20577"/>
      <pc:docMkLst>
        <pc:docMk/>
      </pc:docMkLst>
      <pc:sldChg chg="modSp mod">
        <pc:chgData name="贵申 王" userId="201fba2491c5f930" providerId="LiveId" clId="{DCE2E79A-FA80-4B3F-A3B4-A0C24C0A3357}" dt="2026-05-15T02:47:43.384" v="240" actId="20577"/>
        <pc:sldMkLst>
          <pc:docMk/>
          <pc:sldMk cId="1231456456" sldId="4637"/>
        </pc:sldMkLst>
        <pc:spChg chg="mod">
          <ac:chgData name="贵申 王" userId="201fba2491c5f930" providerId="LiveId" clId="{DCE2E79A-FA80-4B3F-A3B4-A0C24C0A3357}" dt="2026-05-15T02:47:43.384" v="240" actId="20577"/>
          <ac:spMkLst>
            <pc:docMk/>
            <pc:sldMk cId="1231456456" sldId="4637"/>
            <ac:spMk id="110594" creationId="{0498CD84-C549-E4DA-A180-A978DA63C919}"/>
          </ac:spMkLst>
        </pc:spChg>
        <pc:spChg chg="mod">
          <ac:chgData name="贵申 王" userId="201fba2491c5f930" providerId="LiveId" clId="{DCE2E79A-FA80-4B3F-A3B4-A0C24C0A3357}" dt="2026-05-15T02:47:27.927" v="238"/>
          <ac:spMkLst>
            <pc:docMk/>
            <pc:sldMk cId="1231456456" sldId="4637"/>
            <ac:spMk id="110595" creationId="{3F55F33E-1E3F-FA03-AAE8-8B2BC6B3FA30}"/>
          </ac:spMkLst>
        </pc:spChg>
      </pc:sldChg>
      <pc:sldChg chg="modSp add del mod">
        <pc:chgData name="贵申 王" userId="201fba2491c5f930" providerId="LiveId" clId="{DCE2E79A-FA80-4B3F-A3B4-A0C24C0A3357}" dt="2026-05-15T01:59:21.379" v="48" actId="47"/>
        <pc:sldMkLst>
          <pc:docMk/>
          <pc:sldMk cId="1637504300" sldId="4638"/>
        </pc:sldMkLst>
      </pc:sldChg>
      <pc:sldChg chg="modSp add mod">
        <pc:chgData name="贵申 王" userId="201fba2491c5f930" providerId="LiveId" clId="{DCE2E79A-FA80-4B3F-A3B4-A0C24C0A3357}" dt="2026-05-15T02:47:53.200" v="244" actId="20577"/>
        <pc:sldMkLst>
          <pc:docMk/>
          <pc:sldMk cId="4153150171" sldId="4638"/>
        </pc:sldMkLst>
        <pc:spChg chg="mod">
          <ac:chgData name="贵申 王" userId="201fba2491c5f930" providerId="LiveId" clId="{DCE2E79A-FA80-4B3F-A3B4-A0C24C0A3357}" dt="2026-05-15T02:47:53.200" v="244" actId="20577"/>
          <ac:spMkLst>
            <pc:docMk/>
            <pc:sldMk cId="4153150171" sldId="4638"/>
            <ac:spMk id="110594" creationId="{E5B12B1A-5D18-BA9F-4474-4EF5089E56E0}"/>
          </ac:spMkLst>
        </pc:spChg>
        <pc:spChg chg="mod">
          <ac:chgData name="贵申 王" userId="201fba2491c5f930" providerId="LiveId" clId="{DCE2E79A-FA80-4B3F-A3B4-A0C24C0A3357}" dt="2026-05-15T02:47:27.927" v="238"/>
          <ac:spMkLst>
            <pc:docMk/>
            <pc:sldMk cId="4153150171" sldId="4638"/>
            <ac:spMk id="110595" creationId="{29C03389-B9A0-A9C0-B822-8C528AD6303A}"/>
          </ac:spMkLst>
        </pc:spChg>
      </pc:sldChg>
      <pc:sldChg chg="modSp add del mod">
        <pc:chgData name="贵申 王" userId="201fba2491c5f930" providerId="LiveId" clId="{DCE2E79A-FA80-4B3F-A3B4-A0C24C0A3357}" dt="2026-05-15T01:59:23.479" v="49" actId="47"/>
        <pc:sldMkLst>
          <pc:docMk/>
          <pc:sldMk cId="2596930658" sldId="4639"/>
        </pc:sldMkLst>
      </pc:sldChg>
      <pc:sldChg chg="modSp add mod">
        <pc:chgData name="贵申 王" userId="201fba2491c5f930" providerId="LiveId" clId="{DCE2E79A-FA80-4B3F-A3B4-A0C24C0A3357}" dt="2026-05-15T02:54:53.778" v="253" actId="20577"/>
        <pc:sldMkLst>
          <pc:docMk/>
          <pc:sldMk cId="4235113930" sldId="4639"/>
        </pc:sldMkLst>
        <pc:spChg chg="mod">
          <ac:chgData name="贵申 王" userId="201fba2491c5f930" providerId="LiveId" clId="{DCE2E79A-FA80-4B3F-A3B4-A0C24C0A3357}" dt="2026-05-15T02:48:02.386" v="248" actId="20577"/>
          <ac:spMkLst>
            <pc:docMk/>
            <pc:sldMk cId="4235113930" sldId="4639"/>
            <ac:spMk id="110594" creationId="{76BB8562-298F-4979-94BA-93CCCE366CFC}"/>
          </ac:spMkLst>
        </pc:spChg>
        <pc:spChg chg="mod">
          <ac:chgData name="贵申 王" userId="201fba2491c5f930" providerId="LiveId" clId="{DCE2E79A-FA80-4B3F-A3B4-A0C24C0A3357}" dt="2026-05-15T02:54:53.778" v="253" actId="20577"/>
          <ac:spMkLst>
            <pc:docMk/>
            <pc:sldMk cId="4235113930" sldId="4639"/>
            <ac:spMk id="110595" creationId="{E46E9636-B9F2-6723-B0A3-0A91DA97ADCB}"/>
          </ac:spMkLst>
        </pc:spChg>
      </pc:sldChg>
      <pc:sldChg chg="modSp add mod ord">
        <pc:chgData name="贵申 王" userId="201fba2491c5f930" providerId="LiveId" clId="{DCE2E79A-FA80-4B3F-A3B4-A0C24C0A3357}" dt="2026-05-15T02:47:48.009" v="242" actId="20577"/>
        <pc:sldMkLst>
          <pc:docMk/>
          <pc:sldMk cId="2408689928" sldId="4640"/>
        </pc:sldMkLst>
        <pc:spChg chg="mod">
          <ac:chgData name="贵申 王" userId="201fba2491c5f930" providerId="LiveId" clId="{DCE2E79A-FA80-4B3F-A3B4-A0C24C0A3357}" dt="2026-05-15T02:47:48.009" v="242" actId="20577"/>
          <ac:spMkLst>
            <pc:docMk/>
            <pc:sldMk cId="2408689928" sldId="4640"/>
            <ac:spMk id="110594" creationId="{99C33B19-8D95-D418-5612-ABD83521CD87}"/>
          </ac:spMkLst>
        </pc:spChg>
        <pc:spChg chg="mod">
          <ac:chgData name="贵申 王" userId="201fba2491c5f930" providerId="LiveId" clId="{DCE2E79A-FA80-4B3F-A3B4-A0C24C0A3357}" dt="2026-05-15T02:47:27.927" v="238"/>
          <ac:spMkLst>
            <pc:docMk/>
            <pc:sldMk cId="2408689928" sldId="4640"/>
            <ac:spMk id="110595" creationId="{1F9CBC32-CAB6-F63B-9AB0-1F3C6A0C4332}"/>
          </ac:spMkLst>
        </pc:spChg>
      </pc:sldChg>
      <pc:sldChg chg="modSp add mod ord">
        <pc:chgData name="贵申 王" userId="201fba2491c5f930" providerId="LiveId" clId="{DCE2E79A-FA80-4B3F-A3B4-A0C24C0A3357}" dt="2026-05-15T02:47:57.903" v="246" actId="20577"/>
        <pc:sldMkLst>
          <pc:docMk/>
          <pc:sldMk cId="1801806942" sldId="4641"/>
        </pc:sldMkLst>
        <pc:spChg chg="mod">
          <ac:chgData name="贵申 王" userId="201fba2491c5f930" providerId="LiveId" clId="{DCE2E79A-FA80-4B3F-A3B4-A0C24C0A3357}" dt="2026-05-15T02:47:57.903" v="246" actId="20577"/>
          <ac:spMkLst>
            <pc:docMk/>
            <pc:sldMk cId="1801806942" sldId="4641"/>
            <ac:spMk id="110594" creationId="{82A1BF75-8D92-ACB1-9E56-B94DF6FC4BCE}"/>
          </ac:spMkLst>
        </pc:spChg>
        <pc:spChg chg="mod">
          <ac:chgData name="贵申 王" userId="201fba2491c5f930" providerId="LiveId" clId="{DCE2E79A-FA80-4B3F-A3B4-A0C24C0A3357}" dt="2026-05-15T02:47:27.927" v="238"/>
          <ac:spMkLst>
            <pc:docMk/>
            <pc:sldMk cId="1801806942" sldId="4641"/>
            <ac:spMk id="110595" creationId="{DF9066ED-B0EB-8AB0-C94C-079265308AD5}"/>
          </ac:spMkLst>
        </pc:spChg>
      </pc:sldChg>
      <pc:sldChg chg="modSp add mod">
        <pc:chgData name="贵申 王" userId="201fba2491c5f930" providerId="LiveId" clId="{DCE2E79A-FA80-4B3F-A3B4-A0C24C0A3357}" dt="2026-05-15T02:48:07.290" v="250" actId="20577"/>
        <pc:sldMkLst>
          <pc:docMk/>
          <pc:sldMk cId="3569845193" sldId="4642"/>
        </pc:sldMkLst>
        <pc:spChg chg="mod">
          <ac:chgData name="贵申 王" userId="201fba2491c5f930" providerId="LiveId" clId="{DCE2E79A-FA80-4B3F-A3B4-A0C24C0A3357}" dt="2026-05-15T02:48:07.290" v="250" actId="20577"/>
          <ac:spMkLst>
            <pc:docMk/>
            <pc:sldMk cId="3569845193" sldId="4642"/>
            <ac:spMk id="110594" creationId="{AC2E084C-B4F1-9F42-04A1-400394160D45}"/>
          </ac:spMkLst>
        </pc:spChg>
        <pc:spChg chg="mod">
          <ac:chgData name="贵申 王" userId="201fba2491c5f930" providerId="LiveId" clId="{DCE2E79A-FA80-4B3F-A3B4-A0C24C0A3357}" dt="2026-05-15T02:47:27.927" v="238"/>
          <ac:spMkLst>
            <pc:docMk/>
            <pc:sldMk cId="3569845193" sldId="4642"/>
            <ac:spMk id="110595" creationId="{42F5035D-A594-78A1-82C8-EB671A99BBE9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ACB05A-F553-42E0-9175-F8D4212A8FEC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F54384-4374-4D9F-9D04-D6204FE9CD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866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7">
            <a:extLst>
              <a:ext uri="{FF2B5EF4-FFF2-40B4-BE49-F238E27FC236}">
                <a16:creationId xmlns:a16="http://schemas.microsoft.com/office/drawing/2014/main" id="{C4427FD7-3A5E-348C-FAE4-20AF3B5714D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1F880DB-60D9-4988-B6B3-4499CE85969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SC FLi S5 TT" pitchFamily="49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111619" name="Rectangle 2">
            <a:extLst>
              <a:ext uri="{FF2B5EF4-FFF2-40B4-BE49-F238E27FC236}">
                <a16:creationId xmlns:a16="http://schemas.microsoft.com/office/drawing/2014/main" id="{8068F91D-F1D1-EBA5-64BD-7B1BA0A263F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20" name="Rectangle 3">
            <a:extLst>
              <a:ext uri="{FF2B5EF4-FFF2-40B4-BE49-F238E27FC236}">
                <a16:creationId xmlns:a16="http://schemas.microsoft.com/office/drawing/2014/main" id="{D886121B-C97A-C116-7436-A705990886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585568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A13BA4-C8F7-6F4E-92EF-DFB8C44650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7">
            <a:extLst>
              <a:ext uri="{FF2B5EF4-FFF2-40B4-BE49-F238E27FC236}">
                <a16:creationId xmlns:a16="http://schemas.microsoft.com/office/drawing/2014/main" id="{3A880D8A-4816-F3FA-E667-C9E337F3A65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1F880DB-60D9-4988-B6B3-4499CE85969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SC FLi S5 TT" pitchFamily="49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111619" name="Rectangle 2">
            <a:extLst>
              <a:ext uri="{FF2B5EF4-FFF2-40B4-BE49-F238E27FC236}">
                <a16:creationId xmlns:a16="http://schemas.microsoft.com/office/drawing/2014/main" id="{070DDE75-44C8-82D4-303C-A29F3568D94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20" name="Rectangle 3">
            <a:extLst>
              <a:ext uri="{FF2B5EF4-FFF2-40B4-BE49-F238E27FC236}">
                <a16:creationId xmlns:a16="http://schemas.microsoft.com/office/drawing/2014/main" id="{AFB52462-2011-AE40-3B1F-EF74C0162D8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807724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292A08-86FF-463E-513E-75F0ADDD2C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7">
            <a:extLst>
              <a:ext uri="{FF2B5EF4-FFF2-40B4-BE49-F238E27FC236}">
                <a16:creationId xmlns:a16="http://schemas.microsoft.com/office/drawing/2014/main" id="{AED0F6C7-322A-01B7-78F0-A8F2972AF30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1F880DB-60D9-4988-B6B3-4499CE85969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SC FLi S5 TT" pitchFamily="49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111619" name="Rectangle 2">
            <a:extLst>
              <a:ext uri="{FF2B5EF4-FFF2-40B4-BE49-F238E27FC236}">
                <a16:creationId xmlns:a16="http://schemas.microsoft.com/office/drawing/2014/main" id="{7997F218-E3BD-72E0-7F7B-37080958AB0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20" name="Rectangle 3">
            <a:extLst>
              <a:ext uri="{FF2B5EF4-FFF2-40B4-BE49-F238E27FC236}">
                <a16:creationId xmlns:a16="http://schemas.microsoft.com/office/drawing/2014/main" id="{7DAE6B57-490B-BB52-CAB3-232A377558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049392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0147D8-DBF9-A0BE-E999-FA688AE4BF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7">
            <a:extLst>
              <a:ext uri="{FF2B5EF4-FFF2-40B4-BE49-F238E27FC236}">
                <a16:creationId xmlns:a16="http://schemas.microsoft.com/office/drawing/2014/main" id="{C65D253C-F961-279C-8780-AF027546A24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1F880DB-60D9-4988-B6B3-4499CE85969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SC FLi S5 TT" pitchFamily="49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111619" name="Rectangle 2">
            <a:extLst>
              <a:ext uri="{FF2B5EF4-FFF2-40B4-BE49-F238E27FC236}">
                <a16:creationId xmlns:a16="http://schemas.microsoft.com/office/drawing/2014/main" id="{5C45905F-6059-E7C6-8E5F-AFFB2B62F26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20" name="Rectangle 3">
            <a:extLst>
              <a:ext uri="{FF2B5EF4-FFF2-40B4-BE49-F238E27FC236}">
                <a16:creationId xmlns:a16="http://schemas.microsoft.com/office/drawing/2014/main" id="{37C10EA6-2452-0318-3D0A-F206CD686CE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438717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E8B14A-DD69-26AE-9600-EBAD2B7F7F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7">
            <a:extLst>
              <a:ext uri="{FF2B5EF4-FFF2-40B4-BE49-F238E27FC236}">
                <a16:creationId xmlns:a16="http://schemas.microsoft.com/office/drawing/2014/main" id="{20895066-B359-68FD-5C41-7C1F1639764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1F880DB-60D9-4988-B6B3-4499CE85969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SC FLi S5 TT" pitchFamily="49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111619" name="Rectangle 2">
            <a:extLst>
              <a:ext uri="{FF2B5EF4-FFF2-40B4-BE49-F238E27FC236}">
                <a16:creationId xmlns:a16="http://schemas.microsoft.com/office/drawing/2014/main" id="{657DAF2A-1EE5-80BF-2B2B-ED9CD1E7013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20" name="Rectangle 3">
            <a:extLst>
              <a:ext uri="{FF2B5EF4-FFF2-40B4-BE49-F238E27FC236}">
                <a16:creationId xmlns:a16="http://schemas.microsoft.com/office/drawing/2014/main" id="{4011AA8E-18E1-4EEC-66F6-4EF5D0FDBCB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694701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33242B-B23A-2C87-9492-185DACD8A9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7">
            <a:extLst>
              <a:ext uri="{FF2B5EF4-FFF2-40B4-BE49-F238E27FC236}">
                <a16:creationId xmlns:a16="http://schemas.microsoft.com/office/drawing/2014/main" id="{26416D47-2A96-1CEE-FB48-26C68E9D380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1F880DB-60D9-4988-B6B3-4499CE85969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SC FLi S5 TT" pitchFamily="49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111619" name="Rectangle 2">
            <a:extLst>
              <a:ext uri="{FF2B5EF4-FFF2-40B4-BE49-F238E27FC236}">
                <a16:creationId xmlns:a16="http://schemas.microsoft.com/office/drawing/2014/main" id="{F34C3317-329F-8911-C659-EC30FAE8CEB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20" name="Rectangle 3">
            <a:extLst>
              <a:ext uri="{FF2B5EF4-FFF2-40B4-BE49-F238E27FC236}">
                <a16:creationId xmlns:a16="http://schemas.microsoft.com/office/drawing/2014/main" id="{3AC56354-943C-675B-6269-9DCF224D1C7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52567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7CF339-0089-7BC8-2FE8-3CBF8CB9FE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2D36542-915E-1DE1-95A8-18C10750F2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7038136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2">
            <a:extLst>
              <a:ext uri="{FF2B5EF4-FFF2-40B4-BE49-F238E27FC236}">
                <a16:creationId xmlns:a16="http://schemas.microsoft.com/office/drawing/2014/main" id="{11BF52CF-7F04-C630-93EA-AA10DCF4E6D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33">
            <a:extLst>
              <a:ext uri="{FF2B5EF4-FFF2-40B4-BE49-F238E27FC236}">
                <a16:creationId xmlns:a16="http://schemas.microsoft.com/office/drawing/2014/main" id="{00CE81FE-C0CE-1CE8-0546-A3B41BF76BC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34">
            <a:extLst>
              <a:ext uri="{FF2B5EF4-FFF2-40B4-BE49-F238E27FC236}">
                <a16:creationId xmlns:a16="http://schemas.microsoft.com/office/drawing/2014/main" id="{6F1C9710-DFB6-5363-97C5-5981AEE2FC8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5A6A0D-1954-4BC6-980C-D8C8D9EF7F1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84487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2">
            <a:extLst>
              <a:ext uri="{FF2B5EF4-FFF2-40B4-BE49-F238E27FC236}">
                <a16:creationId xmlns:a16="http://schemas.microsoft.com/office/drawing/2014/main" id="{679DC943-9069-4801-1E8A-1218F9D5503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33">
            <a:extLst>
              <a:ext uri="{FF2B5EF4-FFF2-40B4-BE49-F238E27FC236}">
                <a16:creationId xmlns:a16="http://schemas.microsoft.com/office/drawing/2014/main" id="{5742F2F9-229F-59E4-AFA9-BB648568596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34">
            <a:extLst>
              <a:ext uri="{FF2B5EF4-FFF2-40B4-BE49-F238E27FC236}">
                <a16:creationId xmlns:a16="http://schemas.microsoft.com/office/drawing/2014/main" id="{AD519F7E-29D3-4033-A5AC-4C6A6B1EAF1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C8F00B-0776-4361-9167-F8448BBCE3B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18840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2">
            <a:extLst>
              <a:ext uri="{FF2B5EF4-FFF2-40B4-BE49-F238E27FC236}">
                <a16:creationId xmlns:a16="http://schemas.microsoft.com/office/drawing/2014/main" id="{A61CDDFD-F25E-A314-B985-3D6C176C666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33">
            <a:extLst>
              <a:ext uri="{FF2B5EF4-FFF2-40B4-BE49-F238E27FC236}">
                <a16:creationId xmlns:a16="http://schemas.microsoft.com/office/drawing/2014/main" id="{305C453C-610D-4041-669C-9006285A04C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34">
            <a:extLst>
              <a:ext uri="{FF2B5EF4-FFF2-40B4-BE49-F238E27FC236}">
                <a16:creationId xmlns:a16="http://schemas.microsoft.com/office/drawing/2014/main" id="{320948C2-E62F-ED8B-DE52-52678F264E9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9CA1C6-509A-4EF7-9318-2CB4F224D3B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83402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53070459"/>
      </p:ext>
    </p:extLst>
  </p:cSld>
  <p:clrMap bg1="lt1" tx1="dk1" bg2="lt2" tx2="dk2" accent1="accent1" accent2="accent2" accent3="accent3" accent4="accent4" accent5="accent5" accent6="accent6" hlink="hlink" folHlink="folHlink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58879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>
            <a:extLst>
              <a:ext uri="{FF2B5EF4-FFF2-40B4-BE49-F238E27FC236}">
                <a16:creationId xmlns:a16="http://schemas.microsoft.com/office/drawing/2014/main" id="{0498CD84-C549-E4DA-A180-A978DA63C9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0663" y="379944"/>
            <a:ext cx="10090672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lvl="0" algn="ctr">
              <a:spcBef>
                <a:spcPct val="0"/>
              </a:spcBef>
              <a:buSzTx/>
              <a:buNone/>
              <a:defRPr/>
            </a:pPr>
            <a:r>
              <a:rPr lang="zh-CN" altLang="en-US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自耶稣来住在我心 </a:t>
            </a:r>
          </a:p>
          <a:p>
            <a:pPr lvl="0" algn="ctr">
              <a:spcBef>
                <a:spcPct val="0"/>
              </a:spcBef>
              <a:buSzTx/>
              <a:buNone/>
              <a:defRPr/>
            </a:pPr>
            <a:r>
              <a:rPr lang="en-US" altLang="zh-CN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Since Jesus Came Into My Heart 1/6</a:t>
            </a:r>
          </a:p>
        </p:txBody>
      </p:sp>
      <p:sp>
        <p:nvSpPr>
          <p:cNvPr id="110595" name="Rectangle 3">
            <a:extLst>
              <a:ext uri="{FF2B5EF4-FFF2-40B4-BE49-F238E27FC236}">
                <a16:creationId xmlns:a16="http://schemas.microsoft.com/office/drawing/2014/main" id="{3F55F33E-1E3F-FA03-AAE8-8B2BC6B3FA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8603" y="1885951"/>
            <a:ext cx="9474741" cy="42176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lvl="0" algn="ctr">
              <a:spcBef>
                <a:spcPts val="600"/>
              </a:spcBef>
              <a:buNone/>
              <a:defRPr/>
            </a:pPr>
            <a:r>
              <a:rPr lang="en-US" altLang="zh-CN" dirty="0">
                <a:solidFill>
                  <a:srgbClr val="0F0F0F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1 </a:t>
            </a:r>
            <a:r>
              <a:rPr lang="zh-CN" altLang="en-US" dirty="0">
                <a:solidFill>
                  <a:srgbClr val="0F0F0F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我生命有何等奇异的大改变，</a:t>
            </a:r>
            <a:endParaRPr lang="en-US" altLang="zh-CN" dirty="0">
              <a:solidFill>
                <a:srgbClr val="0F0F0F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zh-CN" altLang="en-US" dirty="0">
                <a:solidFill>
                  <a:srgbClr val="0F0F0F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自耶稣来住在我心；</a:t>
            </a: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zh-CN" altLang="en-US" dirty="0">
                <a:solidFill>
                  <a:srgbClr val="0F0F0F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  我久慕的亮光，今照耀我心间，</a:t>
            </a:r>
            <a:endParaRPr lang="en-US" altLang="zh-CN" dirty="0">
              <a:solidFill>
                <a:srgbClr val="0F0F0F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zh-CN" altLang="en-US" dirty="0">
                <a:solidFill>
                  <a:srgbClr val="0F0F0F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自耶稣来住在我心。</a:t>
            </a:r>
          </a:p>
          <a:p>
            <a:pPr lvl="0" algn="ctr">
              <a:spcBef>
                <a:spcPts val="600"/>
              </a:spcBef>
              <a:buNone/>
              <a:defRPr/>
            </a:pPr>
            <a:endParaRPr lang="zh-CN" altLang="en-US" sz="2000" dirty="0">
              <a:solidFill>
                <a:srgbClr val="0F0F0F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>
              <a:spcBef>
                <a:spcPts val="0"/>
              </a:spcBef>
              <a:buNone/>
              <a:defRPr/>
            </a:pPr>
            <a:r>
              <a:rPr lang="en-US" sz="2800" dirty="0">
                <a:solidFill>
                  <a:srgbClr val="0F0F0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a wonderful change in my life has been wrought,</a:t>
            </a:r>
          </a:p>
          <a:p>
            <a:pPr lvl="0" algn="ctr">
              <a:spcBef>
                <a:spcPts val="0"/>
              </a:spcBef>
              <a:buNone/>
              <a:defRPr/>
            </a:pPr>
            <a:r>
              <a:rPr lang="en-US" sz="2800" dirty="0">
                <a:solidFill>
                  <a:srgbClr val="0F0F0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Since Jesus </a:t>
            </a:r>
            <a:r>
              <a:rPr lang="en-US" sz="2800">
                <a:solidFill>
                  <a:srgbClr val="0F0F0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came into </a:t>
            </a:r>
            <a:r>
              <a:rPr lang="en-US" sz="2800" dirty="0">
                <a:solidFill>
                  <a:srgbClr val="0F0F0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 heart;</a:t>
            </a:r>
          </a:p>
          <a:p>
            <a:pPr lvl="0" algn="ctr">
              <a:spcBef>
                <a:spcPts val="0"/>
              </a:spcBef>
              <a:buNone/>
              <a:defRPr/>
            </a:pPr>
            <a:r>
              <a:rPr lang="en-US" sz="2800" dirty="0">
                <a:solidFill>
                  <a:srgbClr val="0F0F0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have light in my soul for which long I have sought,</a:t>
            </a:r>
          </a:p>
          <a:p>
            <a:pPr lvl="0" algn="ctr">
              <a:spcBef>
                <a:spcPts val="0"/>
              </a:spcBef>
              <a:buNone/>
              <a:defRPr/>
            </a:pPr>
            <a:r>
              <a:rPr lang="en-US" sz="2800" dirty="0">
                <a:solidFill>
                  <a:srgbClr val="0F0F0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Since Jesus </a:t>
            </a:r>
            <a:r>
              <a:rPr lang="en-US" sz="2800">
                <a:solidFill>
                  <a:srgbClr val="0F0F0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came into </a:t>
            </a:r>
            <a:r>
              <a:rPr lang="en-US" sz="2800" dirty="0">
                <a:solidFill>
                  <a:srgbClr val="0F0F0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 heart.</a:t>
            </a:r>
          </a:p>
          <a:p>
            <a:pPr lvl="0" algn="ctr">
              <a:spcBef>
                <a:spcPts val="600"/>
              </a:spcBef>
              <a:buNone/>
              <a:defRPr/>
            </a:pP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rgbClr val="0F0F0F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14564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C904AF-0C54-C932-269E-74C9447B4C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>
            <a:extLst>
              <a:ext uri="{FF2B5EF4-FFF2-40B4-BE49-F238E27FC236}">
                <a16:creationId xmlns:a16="http://schemas.microsoft.com/office/drawing/2014/main" id="{99C33B19-8D95-D418-5612-ABD83521CD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0663" y="379944"/>
            <a:ext cx="10090672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lvl="0" algn="ctr">
              <a:spcBef>
                <a:spcPct val="0"/>
              </a:spcBef>
              <a:buSzTx/>
              <a:buNone/>
              <a:defRPr/>
            </a:pPr>
            <a:r>
              <a:rPr lang="zh-CN" altLang="en-US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自耶稣来住在我心 </a:t>
            </a:r>
          </a:p>
          <a:p>
            <a:pPr lvl="0" algn="ctr">
              <a:spcBef>
                <a:spcPct val="0"/>
              </a:spcBef>
              <a:buSzTx/>
              <a:buNone/>
              <a:defRPr/>
            </a:pPr>
            <a:r>
              <a:rPr lang="en-US" altLang="zh-CN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Since Jesus Came Into My Heart 2/6</a:t>
            </a:r>
          </a:p>
        </p:txBody>
      </p:sp>
      <p:sp>
        <p:nvSpPr>
          <p:cNvPr id="110595" name="Rectangle 3">
            <a:extLst>
              <a:ext uri="{FF2B5EF4-FFF2-40B4-BE49-F238E27FC236}">
                <a16:creationId xmlns:a16="http://schemas.microsoft.com/office/drawing/2014/main" id="{1F9CBC32-CAB6-F63B-9AB0-1F3C6A0C43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8603" y="1885951"/>
            <a:ext cx="9474741" cy="42176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lvl="0" algn="ctr">
              <a:spcBef>
                <a:spcPts val="600"/>
              </a:spcBef>
              <a:buNone/>
              <a:defRPr/>
            </a:pPr>
            <a:r>
              <a:rPr lang="zh-CN" altLang="en-US" dirty="0">
                <a:solidFill>
                  <a:srgbClr val="0F0F0F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（副歌）自耶稣来住在我心，</a:t>
            </a:r>
            <a:endParaRPr lang="en-US" altLang="zh-CN" dirty="0">
              <a:solidFill>
                <a:srgbClr val="0F0F0F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zh-CN" altLang="en-US" dirty="0">
                <a:solidFill>
                  <a:srgbClr val="0F0F0F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自耶稣来住在我心，</a:t>
            </a: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zh-CN" altLang="en-US" dirty="0">
                <a:solidFill>
                  <a:srgbClr val="0F0F0F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喜乐潮在我心，如海涛之滚滚，</a:t>
            </a:r>
            <a:endParaRPr lang="en-US" altLang="zh-CN" dirty="0">
              <a:solidFill>
                <a:srgbClr val="0F0F0F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zh-CN" altLang="en-US" dirty="0">
                <a:solidFill>
                  <a:srgbClr val="0F0F0F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自耶稣来住在我心。</a:t>
            </a:r>
          </a:p>
          <a:p>
            <a:pPr lvl="0" algn="ctr">
              <a:spcBef>
                <a:spcPts val="600"/>
              </a:spcBef>
              <a:buNone/>
              <a:defRPr/>
            </a:pPr>
            <a:endParaRPr lang="zh-CN" altLang="en-US" sz="2000" dirty="0">
              <a:solidFill>
                <a:srgbClr val="0F0F0F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>
              <a:spcBef>
                <a:spcPts val="0"/>
              </a:spcBef>
              <a:buNone/>
              <a:defRPr/>
            </a:pPr>
            <a:r>
              <a:rPr lang="en-US" sz="2800" dirty="0">
                <a:solidFill>
                  <a:srgbClr val="0F0F0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Since Jesus </a:t>
            </a:r>
            <a:r>
              <a:rPr lang="en-US" sz="2800">
                <a:solidFill>
                  <a:srgbClr val="0F0F0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came into </a:t>
            </a:r>
            <a:r>
              <a:rPr lang="en-US" sz="2800" dirty="0">
                <a:solidFill>
                  <a:srgbClr val="0F0F0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 heart,</a:t>
            </a:r>
          </a:p>
          <a:p>
            <a:pPr lvl="0" algn="ctr">
              <a:spcBef>
                <a:spcPts val="0"/>
              </a:spcBef>
              <a:buNone/>
              <a:defRPr/>
            </a:pPr>
            <a:r>
              <a:rPr lang="en-US" sz="2800" dirty="0">
                <a:solidFill>
                  <a:srgbClr val="0F0F0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Since Jesus </a:t>
            </a:r>
            <a:r>
              <a:rPr lang="en-US" sz="2800">
                <a:solidFill>
                  <a:srgbClr val="0F0F0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came into </a:t>
            </a:r>
            <a:r>
              <a:rPr lang="en-US" sz="2800" dirty="0">
                <a:solidFill>
                  <a:srgbClr val="0F0F0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 heart,</a:t>
            </a:r>
          </a:p>
          <a:p>
            <a:pPr lvl="0" algn="ctr">
              <a:spcBef>
                <a:spcPts val="0"/>
              </a:spcBef>
              <a:buNone/>
              <a:defRPr/>
            </a:pPr>
            <a:r>
              <a:rPr lang="en-US" sz="2800" dirty="0">
                <a:solidFill>
                  <a:srgbClr val="0F0F0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Floods of joy over my soul like the sea billows roll,</a:t>
            </a:r>
          </a:p>
          <a:p>
            <a:pPr lvl="0" algn="ctr">
              <a:spcBef>
                <a:spcPts val="0"/>
              </a:spcBef>
              <a:buNone/>
              <a:defRPr/>
            </a:pPr>
            <a:r>
              <a:rPr lang="en-US" sz="2800" dirty="0">
                <a:solidFill>
                  <a:srgbClr val="0F0F0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Since Jesus </a:t>
            </a:r>
            <a:r>
              <a:rPr lang="en-US" sz="2800">
                <a:solidFill>
                  <a:srgbClr val="0F0F0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came into </a:t>
            </a:r>
            <a:r>
              <a:rPr lang="en-US" sz="2800" dirty="0">
                <a:solidFill>
                  <a:srgbClr val="0F0F0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 heart.</a:t>
            </a:r>
          </a:p>
          <a:p>
            <a:pPr lvl="0" algn="ctr">
              <a:spcBef>
                <a:spcPts val="600"/>
              </a:spcBef>
              <a:buNone/>
              <a:defRPr/>
            </a:pP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rgbClr val="0F0F0F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86899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D780EA-AC53-5B08-63EE-37312284EF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>
            <a:extLst>
              <a:ext uri="{FF2B5EF4-FFF2-40B4-BE49-F238E27FC236}">
                <a16:creationId xmlns:a16="http://schemas.microsoft.com/office/drawing/2014/main" id="{E5B12B1A-5D18-BA9F-4474-4EF5089E56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0663" y="379944"/>
            <a:ext cx="10090672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lvl="0" algn="ctr">
              <a:spcBef>
                <a:spcPct val="0"/>
              </a:spcBef>
              <a:buSzTx/>
              <a:buNone/>
              <a:defRPr/>
            </a:pPr>
            <a:r>
              <a:rPr lang="zh-CN" altLang="en-US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自耶稣来住在我心 </a:t>
            </a:r>
          </a:p>
          <a:p>
            <a:pPr lvl="0" algn="ctr">
              <a:spcBef>
                <a:spcPct val="0"/>
              </a:spcBef>
              <a:buSzTx/>
              <a:buNone/>
              <a:defRPr/>
            </a:pPr>
            <a:r>
              <a:rPr lang="en-US" altLang="zh-CN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Since Jesus Came Into My Heart 3/6</a:t>
            </a:r>
          </a:p>
        </p:txBody>
      </p:sp>
      <p:sp>
        <p:nvSpPr>
          <p:cNvPr id="110595" name="Rectangle 3">
            <a:extLst>
              <a:ext uri="{FF2B5EF4-FFF2-40B4-BE49-F238E27FC236}">
                <a16:creationId xmlns:a16="http://schemas.microsoft.com/office/drawing/2014/main" id="{29C03389-B9A0-A9C0-B822-8C528AD630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8603" y="1885951"/>
            <a:ext cx="9474741" cy="42176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marL="514350" lvl="0" indent="-514350" algn="ctr">
              <a:spcBef>
                <a:spcPts val="600"/>
              </a:spcBef>
              <a:buAutoNum type="arabicPlain" startAt="2"/>
              <a:defRPr/>
            </a:pPr>
            <a:r>
              <a:rPr lang="zh-CN" altLang="en-US" dirty="0">
                <a:solidFill>
                  <a:srgbClr val="0F0F0F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我不再入迷途，愿与主常亲近，</a:t>
            </a:r>
            <a:endParaRPr lang="en-US" altLang="zh-CN" dirty="0">
              <a:solidFill>
                <a:srgbClr val="0F0F0F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zh-CN" altLang="en-US" dirty="0">
                <a:solidFill>
                  <a:srgbClr val="0F0F0F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自耶稣来住在我心</a:t>
            </a:r>
            <a:r>
              <a:rPr lang="en-US" altLang="zh-CN" dirty="0">
                <a:solidFill>
                  <a:srgbClr val="0F0F0F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;</a:t>
            </a:r>
            <a:endParaRPr lang="zh-CN" altLang="en-US" dirty="0">
              <a:solidFill>
                <a:srgbClr val="0F0F0F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zh-CN" altLang="en-US" dirty="0">
                <a:solidFill>
                  <a:srgbClr val="0F0F0F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    我的罪虽众多，主宝血已涂抹，</a:t>
            </a:r>
            <a:endParaRPr lang="en-US" altLang="zh-CN" dirty="0">
              <a:solidFill>
                <a:srgbClr val="0F0F0F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zh-CN" altLang="en-US" dirty="0">
                <a:solidFill>
                  <a:srgbClr val="0F0F0F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自耶稣来住在我心。</a:t>
            </a:r>
          </a:p>
          <a:p>
            <a:pPr lvl="0" algn="ctr">
              <a:spcBef>
                <a:spcPts val="600"/>
              </a:spcBef>
              <a:buNone/>
              <a:defRPr/>
            </a:pPr>
            <a:endParaRPr lang="zh-CN" altLang="en-US" sz="2000" dirty="0">
              <a:solidFill>
                <a:srgbClr val="0F0F0F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>
              <a:spcBef>
                <a:spcPts val="0"/>
              </a:spcBef>
              <a:buNone/>
              <a:defRPr/>
            </a:pPr>
            <a:r>
              <a:rPr lang="en-US" sz="2800" dirty="0">
                <a:solidFill>
                  <a:srgbClr val="0F0F0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have ceased from my wandering and going astray,</a:t>
            </a:r>
          </a:p>
          <a:p>
            <a:pPr lvl="0" algn="ctr">
              <a:spcBef>
                <a:spcPts val="0"/>
              </a:spcBef>
              <a:buNone/>
              <a:defRPr/>
            </a:pPr>
            <a:r>
              <a:rPr lang="en-US" sz="2800" dirty="0">
                <a:solidFill>
                  <a:srgbClr val="0F0F0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Since Jesus </a:t>
            </a:r>
            <a:r>
              <a:rPr lang="en-US" sz="2800">
                <a:solidFill>
                  <a:srgbClr val="0F0F0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came into </a:t>
            </a:r>
            <a:r>
              <a:rPr lang="en-US" sz="2800" dirty="0">
                <a:solidFill>
                  <a:srgbClr val="0F0F0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 heart;</a:t>
            </a:r>
          </a:p>
          <a:p>
            <a:pPr lvl="0" algn="ctr">
              <a:spcBef>
                <a:spcPts val="0"/>
              </a:spcBef>
              <a:buNone/>
              <a:defRPr/>
            </a:pPr>
            <a:r>
              <a:rPr lang="en-US" sz="2800" dirty="0">
                <a:solidFill>
                  <a:srgbClr val="0F0F0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my sins which were many are all washed away,</a:t>
            </a:r>
          </a:p>
          <a:p>
            <a:pPr lvl="0" algn="ctr">
              <a:spcBef>
                <a:spcPts val="0"/>
              </a:spcBef>
              <a:buNone/>
              <a:defRPr/>
            </a:pPr>
            <a:r>
              <a:rPr lang="en-US" sz="2800" dirty="0">
                <a:solidFill>
                  <a:srgbClr val="0F0F0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Since Jesus </a:t>
            </a:r>
            <a:r>
              <a:rPr lang="en-US" sz="2800">
                <a:solidFill>
                  <a:srgbClr val="0F0F0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came into </a:t>
            </a:r>
            <a:r>
              <a:rPr lang="en-US" sz="2800" dirty="0">
                <a:solidFill>
                  <a:srgbClr val="0F0F0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 heart.</a:t>
            </a:r>
          </a:p>
          <a:p>
            <a:pPr lvl="0" algn="ctr">
              <a:spcBef>
                <a:spcPts val="600"/>
              </a:spcBef>
              <a:buNone/>
              <a:defRPr/>
            </a:pP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rgbClr val="0F0F0F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31501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53D3C4-21CB-24B0-E3B9-A1CC544991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>
            <a:extLst>
              <a:ext uri="{FF2B5EF4-FFF2-40B4-BE49-F238E27FC236}">
                <a16:creationId xmlns:a16="http://schemas.microsoft.com/office/drawing/2014/main" id="{82A1BF75-8D92-ACB1-9E56-B94DF6FC4B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0663" y="379944"/>
            <a:ext cx="10090672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lvl="0" algn="ctr">
              <a:spcBef>
                <a:spcPct val="0"/>
              </a:spcBef>
              <a:buSzTx/>
              <a:buNone/>
              <a:defRPr/>
            </a:pPr>
            <a:r>
              <a:rPr lang="zh-CN" altLang="en-US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自耶稣来住在我心 </a:t>
            </a:r>
          </a:p>
          <a:p>
            <a:pPr lvl="0" algn="ctr">
              <a:spcBef>
                <a:spcPct val="0"/>
              </a:spcBef>
              <a:buSzTx/>
              <a:buNone/>
              <a:defRPr/>
            </a:pPr>
            <a:r>
              <a:rPr lang="en-US" altLang="zh-CN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Since Jesus Came Into My Heart 4/6</a:t>
            </a:r>
          </a:p>
        </p:txBody>
      </p:sp>
      <p:sp>
        <p:nvSpPr>
          <p:cNvPr id="110595" name="Rectangle 3">
            <a:extLst>
              <a:ext uri="{FF2B5EF4-FFF2-40B4-BE49-F238E27FC236}">
                <a16:creationId xmlns:a16="http://schemas.microsoft.com/office/drawing/2014/main" id="{DF9066ED-B0EB-8AB0-C94C-079265308A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8603" y="1885951"/>
            <a:ext cx="9474741" cy="42176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lvl="0" algn="ctr">
              <a:spcBef>
                <a:spcPts val="600"/>
              </a:spcBef>
              <a:buNone/>
              <a:defRPr/>
            </a:pPr>
            <a:r>
              <a:rPr lang="zh-CN" altLang="en-US" dirty="0">
                <a:solidFill>
                  <a:srgbClr val="0F0F0F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（副歌）自耶稣来住在我心，</a:t>
            </a:r>
            <a:endParaRPr lang="en-US" altLang="zh-CN" dirty="0">
              <a:solidFill>
                <a:srgbClr val="0F0F0F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zh-CN" altLang="en-US" dirty="0">
                <a:solidFill>
                  <a:srgbClr val="0F0F0F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自耶稣来住在我心，</a:t>
            </a: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zh-CN" altLang="en-US" dirty="0">
                <a:solidFill>
                  <a:srgbClr val="0F0F0F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喜乐潮在我心，如海涛之滚滚，</a:t>
            </a:r>
            <a:endParaRPr lang="en-US" altLang="zh-CN" dirty="0">
              <a:solidFill>
                <a:srgbClr val="0F0F0F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zh-CN" altLang="en-US" dirty="0">
                <a:solidFill>
                  <a:srgbClr val="0F0F0F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自耶稣来住在我心。</a:t>
            </a:r>
          </a:p>
          <a:p>
            <a:pPr lvl="0" algn="ctr">
              <a:spcBef>
                <a:spcPts val="600"/>
              </a:spcBef>
              <a:buNone/>
              <a:defRPr/>
            </a:pPr>
            <a:endParaRPr lang="zh-CN" altLang="en-US" sz="2000" dirty="0">
              <a:solidFill>
                <a:srgbClr val="0F0F0F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>
              <a:spcBef>
                <a:spcPts val="0"/>
              </a:spcBef>
              <a:buNone/>
              <a:defRPr/>
            </a:pPr>
            <a:r>
              <a:rPr lang="en-US" sz="2800" dirty="0">
                <a:solidFill>
                  <a:srgbClr val="0F0F0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Since Jesus </a:t>
            </a:r>
            <a:r>
              <a:rPr lang="en-US" sz="2800">
                <a:solidFill>
                  <a:srgbClr val="0F0F0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came into </a:t>
            </a:r>
            <a:r>
              <a:rPr lang="en-US" sz="2800" dirty="0">
                <a:solidFill>
                  <a:srgbClr val="0F0F0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 heart, </a:t>
            </a:r>
          </a:p>
          <a:p>
            <a:pPr lvl="0" algn="ctr">
              <a:spcBef>
                <a:spcPts val="0"/>
              </a:spcBef>
              <a:buNone/>
              <a:defRPr/>
            </a:pPr>
            <a:r>
              <a:rPr lang="en-US" sz="2800" dirty="0">
                <a:solidFill>
                  <a:srgbClr val="0F0F0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Since Jesus </a:t>
            </a:r>
            <a:r>
              <a:rPr lang="en-US" sz="2800">
                <a:solidFill>
                  <a:srgbClr val="0F0F0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came into </a:t>
            </a:r>
            <a:r>
              <a:rPr lang="en-US" sz="2800" dirty="0">
                <a:solidFill>
                  <a:srgbClr val="0F0F0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 heart;</a:t>
            </a:r>
          </a:p>
          <a:p>
            <a:pPr lvl="0" algn="ctr">
              <a:spcBef>
                <a:spcPts val="0"/>
              </a:spcBef>
              <a:buNone/>
              <a:defRPr/>
            </a:pPr>
            <a:r>
              <a:rPr lang="en-US" sz="2800" dirty="0">
                <a:solidFill>
                  <a:srgbClr val="0F0F0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Floods of joy over my soul like the sea billows roll,</a:t>
            </a:r>
          </a:p>
          <a:p>
            <a:pPr lvl="0" algn="ctr">
              <a:spcBef>
                <a:spcPts val="0"/>
              </a:spcBef>
              <a:buNone/>
              <a:defRPr/>
            </a:pPr>
            <a:r>
              <a:rPr lang="en-US" sz="2800" dirty="0">
                <a:solidFill>
                  <a:srgbClr val="0F0F0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Since Jesus </a:t>
            </a:r>
            <a:r>
              <a:rPr lang="en-US" sz="2800">
                <a:solidFill>
                  <a:srgbClr val="0F0F0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came into </a:t>
            </a:r>
            <a:r>
              <a:rPr lang="en-US" sz="2800" dirty="0">
                <a:solidFill>
                  <a:srgbClr val="0F0F0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 heart.</a:t>
            </a:r>
          </a:p>
          <a:p>
            <a:pPr lvl="0" algn="ctr">
              <a:spcBef>
                <a:spcPts val="600"/>
              </a:spcBef>
              <a:buNone/>
              <a:defRPr/>
            </a:pP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rgbClr val="0F0F0F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18069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50FB6C-E75E-D3B7-13B0-36F53F8CFE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>
            <a:extLst>
              <a:ext uri="{FF2B5EF4-FFF2-40B4-BE49-F238E27FC236}">
                <a16:creationId xmlns:a16="http://schemas.microsoft.com/office/drawing/2014/main" id="{76BB8562-298F-4979-94BA-93CCCE366C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0663" y="379944"/>
            <a:ext cx="10090672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lvl="0" algn="ctr">
              <a:spcBef>
                <a:spcPct val="0"/>
              </a:spcBef>
              <a:buSzTx/>
              <a:buNone/>
              <a:defRPr/>
            </a:pPr>
            <a:r>
              <a:rPr lang="zh-CN" altLang="en-US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自耶稣来住在我心 </a:t>
            </a:r>
          </a:p>
          <a:p>
            <a:pPr lvl="0" algn="ctr">
              <a:spcBef>
                <a:spcPct val="0"/>
              </a:spcBef>
              <a:buSzTx/>
              <a:buNone/>
              <a:defRPr/>
            </a:pPr>
            <a:r>
              <a:rPr lang="en-US" altLang="zh-CN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Since Jesus Came Into My Heart 5/6</a:t>
            </a:r>
          </a:p>
        </p:txBody>
      </p:sp>
      <p:sp>
        <p:nvSpPr>
          <p:cNvPr id="110595" name="Rectangle 3">
            <a:extLst>
              <a:ext uri="{FF2B5EF4-FFF2-40B4-BE49-F238E27FC236}">
                <a16:creationId xmlns:a16="http://schemas.microsoft.com/office/drawing/2014/main" id="{E46E9636-B9F2-6723-B0A3-0A91DA97AD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8603" y="1885951"/>
            <a:ext cx="9474741" cy="42176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marL="514350" lvl="0" indent="-514350" algn="ctr">
              <a:spcBef>
                <a:spcPts val="600"/>
              </a:spcBef>
              <a:buAutoNum type="arabicPlain" startAt="3"/>
              <a:defRPr/>
            </a:pPr>
            <a:r>
              <a:rPr lang="zh-CN" altLang="en-US" dirty="0">
                <a:solidFill>
                  <a:srgbClr val="0F0F0F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我今有大盼望，又确实又稳固，</a:t>
            </a:r>
            <a:endParaRPr lang="en-US" altLang="zh-CN" dirty="0">
              <a:solidFill>
                <a:srgbClr val="0F0F0F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zh-CN" altLang="en-US" dirty="0">
                <a:solidFill>
                  <a:srgbClr val="0F0F0F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自耶稣来住在我心；</a:t>
            </a: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zh-CN" altLang="en-US" dirty="0">
                <a:solidFill>
                  <a:srgbClr val="0F0F0F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无疑虑、无黑云 来遮蔽我道路，</a:t>
            </a:r>
            <a:endParaRPr lang="en-US" altLang="zh-CN" dirty="0">
              <a:solidFill>
                <a:srgbClr val="0F0F0F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zh-CN" altLang="en-US" dirty="0">
                <a:solidFill>
                  <a:srgbClr val="0F0F0F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自耶稣来住在我心。</a:t>
            </a:r>
          </a:p>
          <a:p>
            <a:pPr lvl="0" algn="ctr">
              <a:spcBef>
                <a:spcPts val="600"/>
              </a:spcBef>
              <a:buNone/>
              <a:defRPr/>
            </a:pPr>
            <a:endParaRPr lang="zh-CN" altLang="en-US" sz="2000" dirty="0">
              <a:solidFill>
                <a:srgbClr val="0F0F0F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>
              <a:spcBef>
                <a:spcPts val="0"/>
              </a:spcBef>
              <a:buNone/>
              <a:defRPr/>
            </a:pPr>
            <a:r>
              <a:rPr lang="en-US" sz="2800" dirty="0">
                <a:solidFill>
                  <a:srgbClr val="0F0F0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I’m possessed of a hope that is steadfast and sure,</a:t>
            </a:r>
          </a:p>
          <a:p>
            <a:pPr lvl="0" algn="ctr">
              <a:spcBef>
                <a:spcPts val="0"/>
              </a:spcBef>
              <a:buNone/>
              <a:defRPr/>
            </a:pPr>
            <a:r>
              <a:rPr lang="en-US" sz="2800" dirty="0">
                <a:solidFill>
                  <a:srgbClr val="0F0F0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Since Jesus came into my heart;</a:t>
            </a:r>
          </a:p>
          <a:p>
            <a:pPr lvl="0" algn="ctr">
              <a:spcBef>
                <a:spcPts val="0"/>
              </a:spcBef>
              <a:buNone/>
              <a:defRPr/>
            </a:pPr>
            <a:r>
              <a:rPr lang="en-US" sz="2800" dirty="0">
                <a:solidFill>
                  <a:srgbClr val="0F0F0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no dark clouds of doubt now my pathway obscure,</a:t>
            </a:r>
          </a:p>
          <a:p>
            <a:pPr lvl="0" algn="ctr">
              <a:spcBef>
                <a:spcPts val="0"/>
              </a:spcBef>
              <a:buNone/>
              <a:defRPr/>
            </a:pPr>
            <a:r>
              <a:rPr lang="en-US" sz="2800" dirty="0">
                <a:solidFill>
                  <a:srgbClr val="0F0F0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Since Jesus came into my heart.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rgbClr val="0F0F0F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51139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9DE28E-71A3-EF4A-4D4D-38332824CF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>
            <a:extLst>
              <a:ext uri="{FF2B5EF4-FFF2-40B4-BE49-F238E27FC236}">
                <a16:creationId xmlns:a16="http://schemas.microsoft.com/office/drawing/2014/main" id="{AC2E084C-B4F1-9F42-04A1-400394160D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0663" y="379944"/>
            <a:ext cx="10090672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lvl="0" algn="ctr">
              <a:spcBef>
                <a:spcPct val="0"/>
              </a:spcBef>
              <a:buSzTx/>
              <a:buNone/>
              <a:defRPr/>
            </a:pPr>
            <a:r>
              <a:rPr lang="zh-CN" altLang="en-US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自耶稣来住在我心 </a:t>
            </a:r>
          </a:p>
          <a:p>
            <a:pPr lvl="0" algn="ctr">
              <a:spcBef>
                <a:spcPct val="0"/>
              </a:spcBef>
              <a:buSzTx/>
              <a:buNone/>
              <a:defRPr/>
            </a:pPr>
            <a:r>
              <a:rPr lang="en-US" altLang="zh-CN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Since Jesus Came Into My Heart 6/6</a:t>
            </a:r>
          </a:p>
        </p:txBody>
      </p:sp>
      <p:sp>
        <p:nvSpPr>
          <p:cNvPr id="110595" name="Rectangle 3">
            <a:extLst>
              <a:ext uri="{FF2B5EF4-FFF2-40B4-BE49-F238E27FC236}">
                <a16:creationId xmlns:a16="http://schemas.microsoft.com/office/drawing/2014/main" id="{42F5035D-A594-78A1-82C8-EB671A99BB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8603" y="1885951"/>
            <a:ext cx="9474741" cy="42176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lvl="0" algn="ctr">
              <a:spcBef>
                <a:spcPts val="600"/>
              </a:spcBef>
              <a:buNone/>
              <a:defRPr/>
            </a:pPr>
            <a:r>
              <a:rPr lang="zh-CN" altLang="en-US" dirty="0">
                <a:solidFill>
                  <a:srgbClr val="0F0F0F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（副歌）自耶稣来住在我心，</a:t>
            </a:r>
            <a:endParaRPr lang="en-US" altLang="zh-CN" dirty="0">
              <a:solidFill>
                <a:srgbClr val="0F0F0F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zh-CN" altLang="en-US" dirty="0">
                <a:solidFill>
                  <a:srgbClr val="0F0F0F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自耶稣来住在我心，</a:t>
            </a: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zh-CN" altLang="en-US" dirty="0">
                <a:solidFill>
                  <a:srgbClr val="0F0F0F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喜乐潮在我心，如海涛之滚滚，</a:t>
            </a:r>
            <a:endParaRPr lang="en-US" altLang="zh-CN" dirty="0">
              <a:solidFill>
                <a:srgbClr val="0F0F0F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zh-CN" altLang="en-US" dirty="0">
                <a:solidFill>
                  <a:srgbClr val="0F0F0F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自耶稣来住在我心。</a:t>
            </a:r>
          </a:p>
          <a:p>
            <a:pPr lvl="0" algn="ctr">
              <a:spcBef>
                <a:spcPts val="600"/>
              </a:spcBef>
              <a:buNone/>
              <a:defRPr/>
            </a:pPr>
            <a:endParaRPr lang="zh-CN" altLang="en-US" sz="2000" dirty="0">
              <a:solidFill>
                <a:srgbClr val="0F0F0F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>
              <a:spcBef>
                <a:spcPts val="0"/>
              </a:spcBef>
              <a:buNone/>
              <a:defRPr/>
            </a:pPr>
            <a:r>
              <a:rPr lang="en-US" sz="2800" dirty="0">
                <a:solidFill>
                  <a:srgbClr val="0F0F0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Since Jesus came into my heart, </a:t>
            </a:r>
          </a:p>
          <a:p>
            <a:pPr lvl="0" algn="ctr">
              <a:spcBef>
                <a:spcPts val="0"/>
              </a:spcBef>
              <a:buNone/>
              <a:defRPr/>
            </a:pPr>
            <a:r>
              <a:rPr lang="en-US" sz="2800" dirty="0">
                <a:solidFill>
                  <a:srgbClr val="0F0F0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Since Jesus came into my heart,</a:t>
            </a:r>
          </a:p>
          <a:p>
            <a:pPr lvl="0" algn="ctr">
              <a:spcBef>
                <a:spcPts val="0"/>
              </a:spcBef>
              <a:buNone/>
              <a:defRPr/>
            </a:pPr>
            <a:r>
              <a:rPr lang="en-US" sz="2800" dirty="0">
                <a:solidFill>
                  <a:srgbClr val="0F0F0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Floods of joy over my soul like the sea billows roll,</a:t>
            </a:r>
          </a:p>
          <a:p>
            <a:pPr lvl="0" algn="ctr">
              <a:spcBef>
                <a:spcPts val="0"/>
              </a:spcBef>
              <a:buNone/>
              <a:defRPr/>
            </a:pPr>
            <a:r>
              <a:rPr lang="en-US" sz="2800" dirty="0">
                <a:solidFill>
                  <a:srgbClr val="0F0F0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Since Jesus came into my heart.</a:t>
            </a:r>
          </a:p>
          <a:p>
            <a:pPr lvl="0" algn="ctr">
              <a:spcBef>
                <a:spcPts val="600"/>
              </a:spcBef>
              <a:buNone/>
              <a:defRPr/>
            </a:pP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rgbClr val="0F0F0F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98451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379</TotalTime>
  <Words>579</Words>
  <Application>Microsoft Office PowerPoint</Application>
  <PresentationFormat>Widescreen</PresentationFormat>
  <Paragraphs>72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Microsoft YaHei</vt:lpstr>
      <vt:lpstr>TSC FLi S5 TT</vt:lpstr>
      <vt:lpstr>Arial</vt:lpstr>
      <vt:lpstr>Calibri</vt:lpstr>
      <vt:lpstr>Times New Roman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贵申</dc:creator>
  <cp:lastModifiedBy>贵申 王</cp:lastModifiedBy>
  <cp:revision>2</cp:revision>
  <dcterms:created xsi:type="dcterms:W3CDTF">2023-07-27T02:00:33Z</dcterms:created>
  <dcterms:modified xsi:type="dcterms:W3CDTF">2026-05-15T02:55:10Z</dcterms:modified>
</cp:coreProperties>
</file>