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8"/>
  </p:notesMasterIdLst>
  <p:sldIdLst>
    <p:sldId id="1188" r:id="rId3"/>
    <p:sldId id="1189" r:id="rId4"/>
    <p:sldId id="1190" r:id="rId5"/>
    <p:sldId id="1191" r:id="rId6"/>
    <p:sldId id="119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6B46F0-7088-4ABE-9064-78CBFF4BCE7F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FEA3E-F16A-489C-8A15-75BA19C8C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72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7">
            <a:extLst>
              <a:ext uri="{FF2B5EF4-FFF2-40B4-BE49-F238E27FC236}">
                <a16:creationId xmlns:a16="http://schemas.microsoft.com/office/drawing/2014/main" id="{ABC3B768-16B8-42D9-5C64-3A5FD03325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A510C3-2806-470D-9A2A-677FCC7BBBA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08995" name="Rectangle 2">
            <a:extLst>
              <a:ext uri="{FF2B5EF4-FFF2-40B4-BE49-F238E27FC236}">
                <a16:creationId xmlns:a16="http://schemas.microsoft.com/office/drawing/2014/main" id="{47633B48-9783-D25A-2BF5-D6CEF0BD71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8996" name="Rectangle 3">
            <a:extLst>
              <a:ext uri="{FF2B5EF4-FFF2-40B4-BE49-F238E27FC236}">
                <a16:creationId xmlns:a16="http://schemas.microsoft.com/office/drawing/2014/main" id="{C9ACD8A4-3137-5E47-F88E-5F7B5844F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7">
            <a:extLst>
              <a:ext uri="{FF2B5EF4-FFF2-40B4-BE49-F238E27FC236}">
                <a16:creationId xmlns:a16="http://schemas.microsoft.com/office/drawing/2014/main" id="{ABC3B768-16B8-42D9-5C64-3A5FD03325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A510C3-2806-470D-9A2A-677FCC7BBBA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08995" name="Rectangle 2">
            <a:extLst>
              <a:ext uri="{FF2B5EF4-FFF2-40B4-BE49-F238E27FC236}">
                <a16:creationId xmlns:a16="http://schemas.microsoft.com/office/drawing/2014/main" id="{47633B48-9783-D25A-2BF5-D6CEF0BD71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8996" name="Rectangle 3">
            <a:extLst>
              <a:ext uri="{FF2B5EF4-FFF2-40B4-BE49-F238E27FC236}">
                <a16:creationId xmlns:a16="http://schemas.microsoft.com/office/drawing/2014/main" id="{C9ACD8A4-3137-5E47-F88E-5F7B5844F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4952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97736-EC61-147A-681A-741C46CF4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7">
            <a:extLst>
              <a:ext uri="{FF2B5EF4-FFF2-40B4-BE49-F238E27FC236}">
                <a16:creationId xmlns:a16="http://schemas.microsoft.com/office/drawing/2014/main" id="{9C429F07-4785-757F-5CE4-BE6A97CD47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A510C3-2806-470D-9A2A-677FCC7BBBA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08995" name="Rectangle 2">
            <a:extLst>
              <a:ext uri="{FF2B5EF4-FFF2-40B4-BE49-F238E27FC236}">
                <a16:creationId xmlns:a16="http://schemas.microsoft.com/office/drawing/2014/main" id="{977BACB1-3D00-02C9-E48D-B81121021C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8996" name="Rectangle 3">
            <a:extLst>
              <a:ext uri="{FF2B5EF4-FFF2-40B4-BE49-F238E27FC236}">
                <a16:creationId xmlns:a16="http://schemas.microsoft.com/office/drawing/2014/main" id="{5C391DBE-98AB-42D4-18F6-DC780E49EA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2231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E7948-25D0-074F-CA64-414FB0B86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7">
            <a:extLst>
              <a:ext uri="{FF2B5EF4-FFF2-40B4-BE49-F238E27FC236}">
                <a16:creationId xmlns:a16="http://schemas.microsoft.com/office/drawing/2014/main" id="{A1B99D04-930D-B4F9-3B9B-B7DF75A7FC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A510C3-2806-470D-9A2A-677FCC7BBBA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08995" name="Rectangle 2">
            <a:extLst>
              <a:ext uri="{FF2B5EF4-FFF2-40B4-BE49-F238E27FC236}">
                <a16:creationId xmlns:a16="http://schemas.microsoft.com/office/drawing/2014/main" id="{33D399D1-BF3C-74BA-EAB1-AF146D2AB9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8996" name="Rectangle 3">
            <a:extLst>
              <a:ext uri="{FF2B5EF4-FFF2-40B4-BE49-F238E27FC236}">
                <a16:creationId xmlns:a16="http://schemas.microsoft.com/office/drawing/2014/main" id="{B62FFFD6-BC98-86D4-1ED9-F87DB9A328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7024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7C985-3CEF-D03A-2609-C0AB16647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7">
            <a:extLst>
              <a:ext uri="{FF2B5EF4-FFF2-40B4-BE49-F238E27FC236}">
                <a16:creationId xmlns:a16="http://schemas.microsoft.com/office/drawing/2014/main" id="{65502681-944B-021B-D699-F5B0A72AE0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A510C3-2806-470D-9A2A-677FCC7BBBA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08995" name="Rectangle 2">
            <a:extLst>
              <a:ext uri="{FF2B5EF4-FFF2-40B4-BE49-F238E27FC236}">
                <a16:creationId xmlns:a16="http://schemas.microsoft.com/office/drawing/2014/main" id="{047851B8-110A-6F43-6311-B09E562A87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8996" name="Rectangle 3">
            <a:extLst>
              <a:ext uri="{FF2B5EF4-FFF2-40B4-BE49-F238E27FC236}">
                <a16:creationId xmlns:a16="http://schemas.microsoft.com/office/drawing/2014/main" id="{3E07E428-EB95-C6C5-75E8-BC87169C8F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8381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60075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465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387328C1-DBAC-2183-EAA3-13C0B88E64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E2A783-0A91-7F1A-4773-46979DD52E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22C61A66-801E-1F7A-02B1-A8F90CE9D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40EEE-9740-4B8B-8F42-355BEB6DAB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711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604307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2058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Rectangle 2">
            <a:extLst>
              <a:ext uri="{FF2B5EF4-FFF2-40B4-BE49-F238E27FC236}">
                <a16:creationId xmlns:a16="http://schemas.microsoft.com/office/drawing/2014/main" id="{E0BE5889-CEA7-B890-579F-E92F96939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7550" y="564554"/>
            <a:ext cx="6096897" cy="104707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耶稣爱你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Loves You 1/5</a:t>
            </a:r>
          </a:p>
        </p:txBody>
      </p:sp>
      <p:sp>
        <p:nvSpPr>
          <p:cNvPr id="1107971" name="Rectangle 3">
            <a:extLst>
              <a:ext uri="{FF2B5EF4-FFF2-40B4-BE49-F238E27FC236}">
                <a16:creationId xmlns:a16="http://schemas.microsoft.com/office/drawing/2014/main" id="{C3DA71E3-1D47-D9F3-77FE-9341DD37D7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343" y="2023331"/>
            <a:ext cx="10481310" cy="4178675"/>
          </a:xfrm>
          <a:noFill/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耶稣爱你，耶稣爱你，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在你生命中最大的福份就是，耶稣永远爱你。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耶稣救你，耶稣救你，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在你生命中最大的盼望就是，耶稣祂能救你。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endParaRPr lang="zh-CN" altLang="en-US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Loves you, Jesus Love you,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greatest blessing in your life is that Jesus always loves you. 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saves you, Jesus saves you,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greatest hope in your life is that Jesus can save you.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Rectangle 2">
            <a:extLst>
              <a:ext uri="{FF2B5EF4-FFF2-40B4-BE49-F238E27FC236}">
                <a16:creationId xmlns:a16="http://schemas.microsoft.com/office/drawing/2014/main" id="{E0BE5889-CEA7-B890-579F-E92F96939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7550" y="564554"/>
            <a:ext cx="6096897" cy="104707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耶稣爱你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Loves You 2/5</a:t>
            </a:r>
          </a:p>
        </p:txBody>
      </p:sp>
      <p:sp>
        <p:nvSpPr>
          <p:cNvPr id="1107971" name="Rectangle 3">
            <a:extLst>
              <a:ext uri="{FF2B5EF4-FFF2-40B4-BE49-F238E27FC236}">
                <a16:creationId xmlns:a16="http://schemas.microsoft.com/office/drawing/2014/main" id="{C3DA71E3-1D47-D9F3-77FE-9341DD37D7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343" y="2004955"/>
            <a:ext cx="10481310" cy="4288491"/>
          </a:xfrm>
          <a:noFill/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救你脱离  脱离罪恶权势，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带你进入  进入光明国度，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哦！耶稣爱你，祂能救你，耶稣永远爱你。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哦</a:t>
            </a:r>
            <a:r>
              <a:rPr lang="zh-CN" altLang="en-US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耶稣爱你，祂能救你，耶稣永远爱你。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endParaRPr lang="zh-CN" altLang="en-US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Save you from the power of sins,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Take you into the Kingdom of Light,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Oh, Jesus loves you, He can save you, Jesus loves you forever.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Oh, Jesus loves you, He can save you, Jesus loves you forever.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57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375BF-21A0-C34E-3B02-2C63A2726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Rectangle 2">
            <a:extLst>
              <a:ext uri="{FF2B5EF4-FFF2-40B4-BE49-F238E27FC236}">
                <a16:creationId xmlns:a16="http://schemas.microsoft.com/office/drawing/2014/main" id="{D4EEC292-588F-D54E-3A5E-6510AF7876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7550" y="564554"/>
            <a:ext cx="6096897" cy="104707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耶稣爱你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Loves You 3/5</a:t>
            </a:r>
          </a:p>
        </p:txBody>
      </p:sp>
      <p:sp>
        <p:nvSpPr>
          <p:cNvPr id="1107971" name="Rectangle 3">
            <a:extLst>
              <a:ext uri="{FF2B5EF4-FFF2-40B4-BE49-F238E27FC236}">
                <a16:creationId xmlns:a16="http://schemas.microsoft.com/office/drawing/2014/main" id="{553E1BD1-9650-6976-1C3E-14CF2B05D8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343" y="2023331"/>
            <a:ext cx="10481310" cy="4178675"/>
          </a:xfrm>
          <a:noFill/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耶稣爱你，耶稣爱你，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在你生命中最大的福份就是，耶稣永远爱你。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耶稣救你，耶稣救你，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在你生命中最大的盼望就是，耶稣祂能救你。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endParaRPr lang="zh-CN" altLang="en-US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Loves you, Jesus Love you,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greatest blessing in your life is that Jesus always loves you. 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saves you, Jesus saves you,</a:t>
            </a:r>
            <a:b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greatest hope in your life is that Jesus can save you.</a:t>
            </a:r>
          </a:p>
        </p:txBody>
      </p:sp>
    </p:spTree>
    <p:extLst>
      <p:ext uri="{BB962C8B-B14F-4D97-AF65-F5344CB8AC3E}">
        <p14:creationId xmlns:p14="http://schemas.microsoft.com/office/powerpoint/2010/main" val="316880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962D4-0A00-E6EE-5B6C-99B319DCF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Rectangle 2">
            <a:extLst>
              <a:ext uri="{FF2B5EF4-FFF2-40B4-BE49-F238E27FC236}">
                <a16:creationId xmlns:a16="http://schemas.microsoft.com/office/drawing/2014/main" id="{379D84CA-3377-E583-5AE5-3D6A52081A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7550" y="564554"/>
            <a:ext cx="6096897" cy="104707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耶稣爱你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Loves You 4/5</a:t>
            </a:r>
          </a:p>
        </p:txBody>
      </p:sp>
      <p:sp>
        <p:nvSpPr>
          <p:cNvPr id="1107971" name="Rectangle 3">
            <a:extLst>
              <a:ext uri="{FF2B5EF4-FFF2-40B4-BE49-F238E27FC236}">
                <a16:creationId xmlns:a16="http://schemas.microsoft.com/office/drawing/2014/main" id="{539355F7-FC97-3E0F-7623-CA3C072188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343" y="2004955"/>
            <a:ext cx="10481310" cy="4288491"/>
          </a:xfrm>
          <a:noFill/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救你脱离  脱离罪恶权势，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带你进入  进入光明国度，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哦！耶稣爱你，祂能救你，耶稣永远爱你。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哦</a:t>
            </a:r>
            <a:r>
              <a:rPr lang="zh-CN" altLang="en-US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耶稣爱你，祂能救你，耶稣永远爱你。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endParaRPr lang="zh-CN" altLang="en-US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Save you from the power of sins,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Take you into the Kingdom of Light,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Oh, Jesus loves you, He can save you, Jesus loves you forever.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Oh, Jesus loves you, He can save you, Jesus loves you forever.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567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A6C60-80C0-E618-ADF4-0A3AD294A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Rectangle 2">
            <a:extLst>
              <a:ext uri="{FF2B5EF4-FFF2-40B4-BE49-F238E27FC236}">
                <a16:creationId xmlns:a16="http://schemas.microsoft.com/office/drawing/2014/main" id="{821C0C4C-B46A-4ADE-4C54-3C57C017ED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7550" y="564554"/>
            <a:ext cx="6096897" cy="1047076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耶稣爱你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Loves </a:t>
            </a:r>
            <a:r>
              <a:rPr lang="en-US" altLang="zh-CN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 5/5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07971" name="Rectangle 3">
            <a:extLst>
              <a:ext uri="{FF2B5EF4-FFF2-40B4-BE49-F238E27FC236}">
                <a16:creationId xmlns:a16="http://schemas.microsoft.com/office/drawing/2014/main" id="{07B8F52D-6FAA-C088-C91B-EFEC4F4C39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343" y="2004955"/>
            <a:ext cx="10481310" cy="4288491"/>
          </a:xfrm>
          <a:noFill/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救你脱离  脱离罪恶权势，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带你进入  进入光明国度，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哦！耶稣爱你，祂能救你，耶稣永远爱你。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哦</a:t>
            </a:r>
            <a:r>
              <a:rPr lang="zh-CN" altLang="en-US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耶稣爱你，祂能救你，耶稣永远爱你。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endParaRPr lang="zh-CN" altLang="en-US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Save you from the power of sins,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Take you into the Kingdom of Light,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Oh, Jesus loves you, He can save you, Jesus loves you forever.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SzPct val="85000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Oh, Jesus loves you, He can save you, Jesus loves you forever.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046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580</Words>
  <Application>Microsoft Office PowerPoint</Application>
  <PresentationFormat>Widescreen</PresentationFormat>
  <Paragraphs>53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耶稣爱你  Jesus Loves You 1/5</vt:lpstr>
      <vt:lpstr>耶稣爱你  Jesus Loves You 2/5</vt:lpstr>
      <vt:lpstr>耶稣爱你  Jesus Loves You 3/5</vt:lpstr>
      <vt:lpstr>耶稣爱你  Jesus Loves You 4/5</vt:lpstr>
      <vt:lpstr>耶稣爱你  Jesus Loves You 5/5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爱的礼物 The gift of Love 1/3</dc:title>
  <dc:creator>贵申</dc:creator>
  <cp:lastModifiedBy>贵申 王</cp:lastModifiedBy>
  <cp:revision>2</cp:revision>
  <dcterms:created xsi:type="dcterms:W3CDTF">2023-07-21T01:01:30Z</dcterms:created>
  <dcterms:modified xsi:type="dcterms:W3CDTF">2026-04-10T01:08:53Z</dcterms:modified>
</cp:coreProperties>
</file>