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6"/>
  </p:notesMasterIdLst>
  <p:sldIdLst>
    <p:sldId id="4637" r:id="rId3"/>
    <p:sldId id="4638" r:id="rId4"/>
    <p:sldId id="463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贵申 王" userId="201fba2491c5f930" providerId="LiveId" clId="{C08AB5FF-A081-4ED6-B159-26B01386AC2B}"/>
    <pc:docChg chg="undo custSel addSld delSld modSld">
      <pc:chgData name="贵申 王" userId="201fba2491c5f930" providerId="LiveId" clId="{C08AB5FF-A081-4ED6-B159-26B01386AC2B}" dt="2024-03-27T04:05:38.231" v="77"/>
      <pc:docMkLst>
        <pc:docMk/>
      </pc:docMkLst>
      <pc:sldChg chg="modSp mod">
        <pc:chgData name="贵申 王" userId="201fba2491c5f930" providerId="LiveId" clId="{C08AB5FF-A081-4ED6-B159-26B01386AC2B}" dt="2024-03-27T04:05:38.231" v="77"/>
        <pc:sldMkLst>
          <pc:docMk/>
          <pc:sldMk cId="1231456456" sldId="4637"/>
        </pc:sldMkLst>
        <pc:spChg chg="mod">
          <ac:chgData name="贵申 王" userId="201fba2491c5f930" providerId="LiveId" clId="{C08AB5FF-A081-4ED6-B159-26B01386AC2B}" dt="2024-03-27T04:04:40.661" v="75" actId="20577"/>
          <ac:spMkLst>
            <pc:docMk/>
            <pc:sldMk cId="1231456456" sldId="4637"/>
            <ac:spMk id="110594" creationId="{0498CD84-C549-E4DA-A180-A978DA63C919}"/>
          </ac:spMkLst>
        </pc:spChg>
        <pc:spChg chg="mod">
          <ac:chgData name="贵申 王" userId="201fba2491c5f930" providerId="LiveId" clId="{C08AB5FF-A081-4ED6-B159-26B01386AC2B}" dt="2024-03-27T04:05:38.231" v="77"/>
          <ac:spMkLst>
            <pc:docMk/>
            <pc:sldMk cId="1231456456" sldId="4637"/>
            <ac:spMk id="110595" creationId="{3F55F33E-1E3F-FA03-AAE8-8B2BC6B3FA30}"/>
          </ac:spMkLst>
        </pc:spChg>
      </pc:sldChg>
      <pc:sldChg chg="modSp mod">
        <pc:chgData name="贵申 王" userId="201fba2491c5f930" providerId="LiveId" clId="{C08AB5FF-A081-4ED6-B159-26B01386AC2B}" dt="2024-03-27T04:05:13.746" v="76"/>
        <pc:sldMkLst>
          <pc:docMk/>
          <pc:sldMk cId="2597473477" sldId="4638"/>
        </pc:sldMkLst>
        <pc:spChg chg="mod">
          <ac:chgData name="贵申 王" userId="201fba2491c5f930" providerId="LiveId" clId="{C08AB5FF-A081-4ED6-B159-26B01386AC2B}" dt="2024-03-27T04:05:13.746" v="76"/>
          <ac:spMkLst>
            <pc:docMk/>
            <pc:sldMk cId="2597473477" sldId="4638"/>
            <ac:spMk id="110594" creationId="{0498CD84-C549-E4DA-A180-A978DA63C919}"/>
          </ac:spMkLst>
        </pc:spChg>
        <pc:spChg chg="mod">
          <ac:chgData name="贵申 王" userId="201fba2491c5f930" providerId="LiveId" clId="{C08AB5FF-A081-4ED6-B159-26B01386AC2B}" dt="2024-03-27T04:02:19.369" v="60" actId="255"/>
          <ac:spMkLst>
            <pc:docMk/>
            <pc:sldMk cId="2597473477" sldId="4638"/>
            <ac:spMk id="110595" creationId="{3F55F33E-1E3F-FA03-AAE8-8B2BC6B3FA30}"/>
          </ac:spMkLst>
        </pc:spChg>
      </pc:sldChg>
      <pc:sldChg chg="modSp mod">
        <pc:chgData name="贵申 王" userId="201fba2491c5f930" providerId="LiveId" clId="{C08AB5FF-A081-4ED6-B159-26B01386AC2B}" dt="2024-03-27T04:05:13.746" v="76"/>
        <pc:sldMkLst>
          <pc:docMk/>
          <pc:sldMk cId="824981476" sldId="4639"/>
        </pc:sldMkLst>
        <pc:spChg chg="mod">
          <ac:chgData name="贵申 王" userId="201fba2491c5f930" providerId="LiveId" clId="{C08AB5FF-A081-4ED6-B159-26B01386AC2B}" dt="2024-03-27T04:05:13.746" v="76"/>
          <ac:spMkLst>
            <pc:docMk/>
            <pc:sldMk cId="824981476" sldId="4639"/>
            <ac:spMk id="110594" creationId="{0498CD84-C549-E4DA-A180-A978DA63C919}"/>
          </ac:spMkLst>
        </pc:spChg>
        <pc:spChg chg="mod">
          <ac:chgData name="贵申 王" userId="201fba2491c5f930" providerId="LiveId" clId="{C08AB5FF-A081-4ED6-B159-26B01386AC2B}" dt="2024-03-27T04:05:13.746" v="76"/>
          <ac:spMkLst>
            <pc:docMk/>
            <pc:sldMk cId="824981476" sldId="4639"/>
            <ac:spMk id="110595" creationId="{3F55F33E-1E3F-FA03-AAE8-8B2BC6B3FA30}"/>
          </ac:spMkLst>
        </pc:spChg>
      </pc:sldChg>
      <pc:sldChg chg="modSp add del mod">
        <pc:chgData name="贵申 王" userId="201fba2491c5f930" providerId="LiveId" clId="{C08AB5FF-A081-4ED6-B159-26B01386AC2B}" dt="2024-03-27T04:05:38.231" v="77"/>
        <pc:sldMkLst>
          <pc:docMk/>
          <pc:sldMk cId="1207577688" sldId="4640"/>
        </pc:sldMkLst>
        <pc:spChg chg="mod">
          <ac:chgData name="贵申 王" userId="201fba2491c5f930" providerId="LiveId" clId="{C08AB5FF-A081-4ED6-B159-26B01386AC2B}" dt="2024-03-27T04:05:13.746" v="76"/>
          <ac:spMkLst>
            <pc:docMk/>
            <pc:sldMk cId="1207577688" sldId="4640"/>
            <ac:spMk id="110594" creationId="{0498CD84-C549-E4DA-A180-A978DA63C919}"/>
          </ac:spMkLst>
        </pc:spChg>
        <pc:spChg chg="mod">
          <ac:chgData name="贵申 王" userId="201fba2491c5f930" providerId="LiveId" clId="{C08AB5FF-A081-4ED6-B159-26B01386AC2B}" dt="2024-03-27T04:05:38.231" v="77"/>
          <ac:spMkLst>
            <pc:docMk/>
            <pc:sldMk cId="1207577688" sldId="4640"/>
            <ac:spMk id="110595" creationId="{3F55F33E-1E3F-FA03-AAE8-8B2BC6B3FA30}"/>
          </ac:spMkLst>
        </pc:spChg>
      </pc:sldChg>
      <pc:sldChg chg="modSp mod">
        <pc:chgData name="贵申 王" userId="201fba2491c5f930" providerId="LiveId" clId="{C08AB5FF-A081-4ED6-B159-26B01386AC2B}" dt="2024-03-27T04:05:13.746" v="76"/>
        <pc:sldMkLst>
          <pc:docMk/>
          <pc:sldMk cId="3688293452" sldId="4641"/>
        </pc:sldMkLst>
        <pc:spChg chg="mod">
          <ac:chgData name="贵申 王" userId="201fba2491c5f930" providerId="LiveId" clId="{C08AB5FF-A081-4ED6-B159-26B01386AC2B}" dt="2024-03-27T04:05:13.746" v="76"/>
          <ac:spMkLst>
            <pc:docMk/>
            <pc:sldMk cId="3688293452" sldId="4641"/>
            <ac:spMk id="110594" creationId="{0498CD84-C549-E4DA-A180-A978DA63C919}"/>
          </ac:spMkLst>
        </pc:spChg>
        <pc:spChg chg="mod">
          <ac:chgData name="贵申 王" userId="201fba2491c5f930" providerId="LiveId" clId="{C08AB5FF-A081-4ED6-B159-26B01386AC2B}" dt="2024-03-27T04:02:36.418" v="63" actId="255"/>
          <ac:spMkLst>
            <pc:docMk/>
            <pc:sldMk cId="3688293452" sldId="4641"/>
            <ac:spMk id="110595" creationId="{3F55F33E-1E3F-FA03-AAE8-8B2BC6B3FA30}"/>
          </ac:spMkLst>
        </pc:spChg>
      </pc:sldChg>
    </pc:docChg>
  </pc:docChgLst>
  <pc:docChgLst>
    <pc:chgData name="贵申" userId="201fba2491c5f930" providerId="LiveId" clId="{E75EA2DB-753D-44F8-ABEA-68BFCC9245C0}"/>
    <pc:docChg chg="addSld modSld">
      <pc:chgData name="贵申" userId="201fba2491c5f930" providerId="LiveId" clId="{E75EA2DB-753D-44F8-ABEA-68BFCC9245C0}" dt="2023-07-27T02:00:58.330" v="0"/>
      <pc:docMkLst>
        <pc:docMk/>
      </pc:docMkLst>
      <pc:sldChg chg="add">
        <pc:chgData name="贵申" userId="201fba2491c5f930" providerId="LiveId" clId="{E75EA2DB-753D-44F8-ABEA-68BFCC9245C0}" dt="2023-07-27T02:00:58.330" v="0"/>
        <pc:sldMkLst>
          <pc:docMk/>
          <pc:sldMk cId="1231456456" sldId="4637"/>
        </pc:sldMkLst>
      </pc:sldChg>
      <pc:sldChg chg="add">
        <pc:chgData name="贵申" userId="201fba2491c5f930" providerId="LiveId" clId="{E75EA2DB-753D-44F8-ABEA-68BFCC9245C0}" dt="2023-07-27T02:00:58.330" v="0"/>
        <pc:sldMkLst>
          <pc:docMk/>
          <pc:sldMk cId="2597473477" sldId="4638"/>
        </pc:sldMkLst>
      </pc:sldChg>
      <pc:sldChg chg="add">
        <pc:chgData name="贵申" userId="201fba2491c5f930" providerId="LiveId" clId="{E75EA2DB-753D-44F8-ABEA-68BFCC9245C0}" dt="2023-07-27T02:00:58.330" v="0"/>
        <pc:sldMkLst>
          <pc:docMk/>
          <pc:sldMk cId="824981476" sldId="4639"/>
        </pc:sldMkLst>
      </pc:sldChg>
      <pc:sldChg chg="add">
        <pc:chgData name="贵申" userId="201fba2491c5f930" providerId="LiveId" clId="{E75EA2DB-753D-44F8-ABEA-68BFCC9245C0}" dt="2023-07-27T02:00:58.330" v="0"/>
        <pc:sldMkLst>
          <pc:docMk/>
          <pc:sldMk cId="1207577688" sldId="4640"/>
        </pc:sldMkLst>
      </pc:sldChg>
      <pc:sldChg chg="add">
        <pc:chgData name="贵申" userId="201fba2491c5f930" providerId="LiveId" clId="{E75EA2DB-753D-44F8-ABEA-68BFCC9245C0}" dt="2023-07-27T02:00:58.330" v="0"/>
        <pc:sldMkLst>
          <pc:docMk/>
          <pc:sldMk cId="3688293452" sldId="4641"/>
        </pc:sldMkLst>
      </pc:sldChg>
    </pc:docChg>
  </pc:docChgLst>
  <pc:docChgLst>
    <pc:chgData name="贵申 王" userId="201fba2491c5f930" providerId="LiveId" clId="{5F28D90F-788A-42FB-9D9C-0F3F8DFFBE41}"/>
    <pc:docChg chg="addSld delSld modSld">
      <pc:chgData name="贵申 王" userId="201fba2491c5f930" providerId="LiveId" clId="{5F28D90F-788A-42FB-9D9C-0F3F8DFFBE41}" dt="2024-04-25T20:27:25.848" v="87" actId="20577"/>
      <pc:docMkLst>
        <pc:docMk/>
      </pc:docMkLst>
      <pc:sldChg chg="modSp mod">
        <pc:chgData name="贵申 王" userId="201fba2491c5f930" providerId="LiveId" clId="{5F28D90F-788A-42FB-9D9C-0F3F8DFFBE41}" dt="2024-04-25T20:27:17.798" v="85" actId="20577"/>
        <pc:sldMkLst>
          <pc:docMk/>
          <pc:sldMk cId="1231456456" sldId="4637"/>
        </pc:sldMkLst>
        <pc:spChg chg="mod">
          <ac:chgData name="贵申 王" userId="201fba2491c5f930" providerId="LiveId" clId="{5F28D90F-788A-42FB-9D9C-0F3F8DFFBE41}" dt="2024-04-25T20:27:17.798" v="85" actId="20577"/>
          <ac:spMkLst>
            <pc:docMk/>
            <pc:sldMk cId="1231456456" sldId="4637"/>
            <ac:spMk id="110594" creationId="{0498CD84-C549-E4DA-A180-A978DA63C919}"/>
          </ac:spMkLst>
        </pc:spChg>
        <pc:spChg chg="mod">
          <ac:chgData name="贵申 王" userId="201fba2491c5f930" providerId="LiveId" clId="{5F28D90F-788A-42FB-9D9C-0F3F8DFFBE41}" dt="2024-04-17T17:08:58.088" v="84" actId="20577"/>
          <ac:spMkLst>
            <pc:docMk/>
            <pc:sldMk cId="1231456456" sldId="4637"/>
            <ac:spMk id="110595" creationId="{3F55F33E-1E3F-FA03-AAE8-8B2BC6B3FA30}"/>
          </ac:spMkLst>
        </pc:spChg>
      </pc:sldChg>
      <pc:sldChg chg="del">
        <pc:chgData name="贵申 王" userId="201fba2491c5f930" providerId="LiveId" clId="{5F28D90F-788A-42FB-9D9C-0F3F8DFFBE41}" dt="2024-04-17T15:57:24.851" v="0" actId="47"/>
        <pc:sldMkLst>
          <pc:docMk/>
          <pc:sldMk cId="2118439372" sldId="4638"/>
        </pc:sldMkLst>
      </pc:sldChg>
      <pc:sldChg chg="modSp add mod">
        <pc:chgData name="贵申 王" userId="201fba2491c5f930" providerId="LiveId" clId="{5F28D90F-788A-42FB-9D9C-0F3F8DFFBE41}" dt="2024-04-25T20:27:21.633" v="86" actId="20577"/>
        <pc:sldMkLst>
          <pc:docMk/>
          <pc:sldMk cId="3500343278" sldId="4638"/>
        </pc:sldMkLst>
        <pc:spChg chg="mod">
          <ac:chgData name="贵申 王" userId="201fba2491c5f930" providerId="LiveId" clId="{5F28D90F-788A-42FB-9D9C-0F3F8DFFBE41}" dt="2024-04-25T20:27:21.633" v="86" actId="20577"/>
          <ac:spMkLst>
            <pc:docMk/>
            <pc:sldMk cId="3500343278" sldId="4638"/>
            <ac:spMk id="110594" creationId="{0498CD84-C549-E4DA-A180-A978DA63C919}"/>
          </ac:spMkLst>
        </pc:spChg>
        <pc:spChg chg="mod">
          <ac:chgData name="贵申 王" userId="201fba2491c5f930" providerId="LiveId" clId="{5F28D90F-788A-42FB-9D9C-0F3F8DFFBE41}" dt="2024-04-17T17:06:47.513" v="80" actId="20577"/>
          <ac:spMkLst>
            <pc:docMk/>
            <pc:sldMk cId="3500343278" sldId="4638"/>
            <ac:spMk id="110595" creationId="{3F55F33E-1E3F-FA03-AAE8-8B2BC6B3FA30}"/>
          </ac:spMkLst>
        </pc:spChg>
      </pc:sldChg>
      <pc:sldChg chg="modSp add mod">
        <pc:chgData name="贵申 王" userId="201fba2491c5f930" providerId="LiveId" clId="{5F28D90F-788A-42FB-9D9C-0F3F8DFFBE41}" dt="2024-04-25T20:27:25.848" v="87" actId="20577"/>
        <pc:sldMkLst>
          <pc:docMk/>
          <pc:sldMk cId="3123680048" sldId="4639"/>
        </pc:sldMkLst>
        <pc:spChg chg="mod">
          <ac:chgData name="贵申 王" userId="201fba2491c5f930" providerId="LiveId" clId="{5F28D90F-788A-42FB-9D9C-0F3F8DFFBE41}" dt="2024-04-25T20:27:25.848" v="87" actId="20577"/>
          <ac:spMkLst>
            <pc:docMk/>
            <pc:sldMk cId="3123680048" sldId="4639"/>
            <ac:spMk id="110594" creationId="{0498CD84-C549-E4DA-A180-A978DA63C919}"/>
          </ac:spMkLst>
        </pc:spChg>
        <pc:spChg chg="mod">
          <ac:chgData name="贵申 王" userId="201fba2491c5f930" providerId="LiveId" clId="{5F28D90F-788A-42FB-9D9C-0F3F8DFFBE41}" dt="2024-04-17T17:01:14.700" v="56" actId="20577"/>
          <ac:spMkLst>
            <pc:docMk/>
            <pc:sldMk cId="3123680048" sldId="4639"/>
            <ac:spMk id="110595" creationId="{3F55F33E-1E3F-FA03-AAE8-8B2BC6B3FA30}"/>
          </ac:spMkLst>
        </pc:spChg>
      </pc:sldChg>
      <pc:sldChg chg="del">
        <pc:chgData name="贵申 王" userId="201fba2491c5f930" providerId="LiveId" clId="{5F28D90F-788A-42FB-9D9C-0F3F8DFFBE41}" dt="2024-04-17T15:57:25.602" v="1" actId="47"/>
        <pc:sldMkLst>
          <pc:docMk/>
          <pc:sldMk cId="3574652745" sldId="4639"/>
        </pc:sldMkLst>
      </pc:sldChg>
      <pc:sldChg chg="del">
        <pc:chgData name="贵申 王" userId="201fba2491c5f930" providerId="LiveId" clId="{5F28D90F-788A-42FB-9D9C-0F3F8DFFBE41}" dt="2024-04-17T15:57:27.135" v="3" actId="47"/>
        <pc:sldMkLst>
          <pc:docMk/>
          <pc:sldMk cId="369681423" sldId="4640"/>
        </pc:sldMkLst>
      </pc:sldChg>
      <pc:sldChg chg="del">
        <pc:chgData name="贵申 王" userId="201fba2491c5f930" providerId="LiveId" clId="{5F28D90F-788A-42FB-9D9C-0F3F8DFFBE41}" dt="2024-04-17T15:57:26.713" v="2" actId="47"/>
        <pc:sldMkLst>
          <pc:docMk/>
          <pc:sldMk cId="422568204" sldId="4641"/>
        </pc:sldMkLst>
      </pc:sldChg>
      <pc:sldChg chg="del">
        <pc:chgData name="贵申 王" userId="201fba2491c5f930" providerId="LiveId" clId="{5F28D90F-788A-42FB-9D9C-0F3F8DFFBE41}" dt="2024-04-17T15:57:27.919" v="4" actId="47"/>
        <pc:sldMkLst>
          <pc:docMk/>
          <pc:sldMk cId="3531907740" sldId="4642"/>
        </pc:sldMkLst>
      </pc:sldChg>
    </pc:docChg>
  </pc:docChgLst>
  <pc:docChgLst>
    <pc:chgData name="贵申 王" userId="201fba2491c5f930" providerId="LiveId" clId="{9800F564-4A40-40F2-AC2E-CCFC1D13063F}"/>
    <pc:docChg chg="addSld delSld modSld">
      <pc:chgData name="贵申 王" userId="201fba2491c5f930" providerId="LiveId" clId="{9800F564-4A40-40F2-AC2E-CCFC1D13063F}" dt="2024-03-31T04:46:18.254" v="255" actId="20577"/>
      <pc:docMkLst>
        <pc:docMk/>
      </pc:docMkLst>
      <pc:sldChg chg="modSp mod">
        <pc:chgData name="贵申 王" userId="201fba2491c5f930" providerId="LiveId" clId="{9800F564-4A40-40F2-AC2E-CCFC1D13063F}" dt="2024-03-31T04:44:36.918" v="253" actId="20577"/>
        <pc:sldMkLst>
          <pc:docMk/>
          <pc:sldMk cId="1231456456" sldId="4637"/>
        </pc:sldMkLst>
        <pc:spChg chg="mod">
          <ac:chgData name="贵申 王" userId="201fba2491c5f930" providerId="LiveId" clId="{9800F564-4A40-40F2-AC2E-CCFC1D13063F}" dt="2024-03-27T16:38:10.974" v="43"/>
          <ac:spMkLst>
            <pc:docMk/>
            <pc:sldMk cId="1231456456" sldId="4637"/>
            <ac:spMk id="110594" creationId="{0498CD84-C549-E4DA-A180-A978DA63C919}"/>
          </ac:spMkLst>
        </pc:spChg>
        <pc:spChg chg="mod">
          <ac:chgData name="贵申 王" userId="201fba2491c5f930" providerId="LiveId" clId="{9800F564-4A40-40F2-AC2E-CCFC1D13063F}" dt="2024-03-31T04:44:36.918" v="253" actId="20577"/>
          <ac:spMkLst>
            <pc:docMk/>
            <pc:sldMk cId="1231456456" sldId="4637"/>
            <ac:spMk id="110595" creationId="{3F55F33E-1E3F-FA03-AAE8-8B2BC6B3FA30}"/>
          </ac:spMkLst>
        </pc:spChg>
      </pc:sldChg>
      <pc:sldChg chg="del">
        <pc:chgData name="贵申 王" userId="201fba2491c5f930" providerId="LiveId" clId="{9800F564-4A40-40F2-AC2E-CCFC1D13063F}" dt="2024-03-27T16:32:02.376" v="3" actId="47"/>
        <pc:sldMkLst>
          <pc:docMk/>
          <pc:sldMk cId="1395753464" sldId="4638"/>
        </pc:sldMkLst>
      </pc:sldChg>
      <pc:sldChg chg="modSp add mod">
        <pc:chgData name="贵申 王" userId="201fba2491c5f930" providerId="LiveId" clId="{9800F564-4A40-40F2-AC2E-CCFC1D13063F}" dt="2024-03-27T17:04:05.254" v="183" actId="255"/>
        <pc:sldMkLst>
          <pc:docMk/>
          <pc:sldMk cId="2118439372" sldId="4638"/>
        </pc:sldMkLst>
        <pc:spChg chg="mod">
          <ac:chgData name="贵申 王" userId="201fba2491c5f930" providerId="LiveId" clId="{9800F564-4A40-40F2-AC2E-CCFC1D13063F}" dt="2024-03-27T16:38:10.974" v="43"/>
          <ac:spMkLst>
            <pc:docMk/>
            <pc:sldMk cId="2118439372" sldId="4638"/>
            <ac:spMk id="110594" creationId="{0498CD84-C549-E4DA-A180-A978DA63C919}"/>
          </ac:spMkLst>
        </pc:spChg>
        <pc:spChg chg="mod">
          <ac:chgData name="贵申 王" userId="201fba2491c5f930" providerId="LiveId" clId="{9800F564-4A40-40F2-AC2E-CCFC1D13063F}" dt="2024-03-27T17:04:05.254" v="183" actId="255"/>
          <ac:spMkLst>
            <pc:docMk/>
            <pc:sldMk cId="2118439372" sldId="4638"/>
            <ac:spMk id="110595" creationId="{3F55F33E-1E3F-FA03-AAE8-8B2BC6B3FA30}"/>
          </ac:spMkLst>
        </pc:spChg>
      </pc:sldChg>
      <pc:sldChg chg="modSp add mod">
        <pc:chgData name="贵申 王" userId="201fba2491c5f930" providerId="LiveId" clId="{9800F564-4A40-40F2-AC2E-CCFC1D13063F}" dt="2024-03-27T18:48:33.360" v="206" actId="20577"/>
        <pc:sldMkLst>
          <pc:docMk/>
          <pc:sldMk cId="3574652745" sldId="4639"/>
        </pc:sldMkLst>
        <pc:spChg chg="mod">
          <ac:chgData name="贵申 王" userId="201fba2491c5f930" providerId="LiveId" clId="{9800F564-4A40-40F2-AC2E-CCFC1D13063F}" dt="2024-03-27T16:38:10.974" v="43"/>
          <ac:spMkLst>
            <pc:docMk/>
            <pc:sldMk cId="3574652745" sldId="4639"/>
            <ac:spMk id="110594" creationId="{0498CD84-C549-E4DA-A180-A978DA63C919}"/>
          </ac:spMkLst>
        </pc:spChg>
        <pc:spChg chg="mod">
          <ac:chgData name="贵申 王" userId="201fba2491c5f930" providerId="LiveId" clId="{9800F564-4A40-40F2-AC2E-CCFC1D13063F}" dt="2024-03-27T18:48:33.360" v="206" actId="20577"/>
          <ac:spMkLst>
            <pc:docMk/>
            <pc:sldMk cId="3574652745" sldId="4639"/>
            <ac:spMk id="110595" creationId="{3F55F33E-1E3F-FA03-AAE8-8B2BC6B3FA30}"/>
          </ac:spMkLst>
        </pc:spChg>
      </pc:sldChg>
      <pc:sldChg chg="del">
        <pc:chgData name="贵申 王" userId="201fba2491c5f930" providerId="LiveId" clId="{9800F564-4A40-40F2-AC2E-CCFC1D13063F}" dt="2024-03-27T16:32:03.871" v="4" actId="47"/>
        <pc:sldMkLst>
          <pc:docMk/>
          <pc:sldMk cId="3712502749" sldId="4639"/>
        </pc:sldMkLst>
      </pc:sldChg>
      <pc:sldChg chg="modSp add mod">
        <pc:chgData name="贵申 王" userId="201fba2491c5f930" providerId="LiveId" clId="{9800F564-4A40-40F2-AC2E-CCFC1D13063F}" dt="2024-03-31T04:46:18.254" v="255" actId="20577"/>
        <pc:sldMkLst>
          <pc:docMk/>
          <pc:sldMk cId="369681423" sldId="4640"/>
        </pc:sldMkLst>
        <pc:spChg chg="mod">
          <ac:chgData name="贵申 王" userId="201fba2491c5f930" providerId="LiveId" clId="{9800F564-4A40-40F2-AC2E-CCFC1D13063F}" dt="2024-03-27T16:38:10.974" v="43"/>
          <ac:spMkLst>
            <pc:docMk/>
            <pc:sldMk cId="369681423" sldId="4640"/>
            <ac:spMk id="110594" creationId="{0498CD84-C549-E4DA-A180-A978DA63C919}"/>
          </ac:spMkLst>
        </pc:spChg>
        <pc:spChg chg="mod">
          <ac:chgData name="贵申 王" userId="201fba2491c5f930" providerId="LiveId" clId="{9800F564-4A40-40F2-AC2E-CCFC1D13063F}" dt="2024-03-31T04:46:18.254" v="255" actId="20577"/>
          <ac:spMkLst>
            <pc:docMk/>
            <pc:sldMk cId="369681423" sldId="4640"/>
            <ac:spMk id="110595" creationId="{3F55F33E-1E3F-FA03-AAE8-8B2BC6B3FA30}"/>
          </ac:spMkLst>
        </pc:spChg>
      </pc:sldChg>
      <pc:sldChg chg="modSp add mod">
        <pc:chgData name="贵申 王" userId="201fba2491c5f930" providerId="LiveId" clId="{9800F564-4A40-40F2-AC2E-CCFC1D13063F}" dt="2024-03-27T17:04:30.685" v="186" actId="20577"/>
        <pc:sldMkLst>
          <pc:docMk/>
          <pc:sldMk cId="422568204" sldId="4641"/>
        </pc:sldMkLst>
        <pc:spChg chg="mod">
          <ac:chgData name="贵申 王" userId="201fba2491c5f930" providerId="LiveId" clId="{9800F564-4A40-40F2-AC2E-CCFC1D13063F}" dt="2024-03-27T17:04:30.685" v="186" actId="20577"/>
          <ac:spMkLst>
            <pc:docMk/>
            <pc:sldMk cId="422568204" sldId="4641"/>
            <ac:spMk id="110594" creationId="{0498CD84-C549-E4DA-A180-A978DA63C919}"/>
          </ac:spMkLst>
        </pc:spChg>
      </pc:sldChg>
      <pc:sldChg chg="modSp add mod">
        <pc:chgData name="贵申 王" userId="201fba2491c5f930" providerId="LiveId" clId="{9800F564-4A40-40F2-AC2E-CCFC1D13063F}" dt="2024-03-27T17:04:50.451" v="189" actId="20577"/>
        <pc:sldMkLst>
          <pc:docMk/>
          <pc:sldMk cId="3531907740" sldId="4642"/>
        </pc:sldMkLst>
        <pc:spChg chg="mod">
          <ac:chgData name="贵申 王" userId="201fba2491c5f930" providerId="LiveId" clId="{9800F564-4A40-40F2-AC2E-CCFC1D13063F}" dt="2024-03-27T17:04:50.451" v="189" actId="20577"/>
          <ac:spMkLst>
            <pc:docMk/>
            <pc:sldMk cId="3531907740" sldId="4642"/>
            <ac:spMk id="110594" creationId="{0498CD84-C549-E4DA-A180-A978DA63C919}"/>
          </ac:spMkLst>
        </pc:spChg>
      </pc:sldChg>
    </pc:docChg>
  </pc:docChgLst>
  <pc:docChgLst>
    <pc:chgData name="贵申 王" userId="201fba2491c5f930" providerId="LiveId" clId="{BBE49D2D-5606-42F1-96E1-3873E7FCF32E}"/>
    <pc:docChg chg="undo custSel addSld delSld modSld">
      <pc:chgData name="贵申 王" userId="201fba2491c5f930" providerId="LiveId" clId="{BBE49D2D-5606-42F1-96E1-3873E7FCF32E}" dt="2024-03-27T04:27:21.753" v="33"/>
      <pc:docMkLst>
        <pc:docMk/>
      </pc:docMkLst>
      <pc:sldChg chg="modSp mod">
        <pc:chgData name="贵申 王" userId="201fba2491c5f930" providerId="LiveId" clId="{BBE49D2D-5606-42F1-96E1-3873E7FCF32E}" dt="2024-03-27T04:27:21.753" v="33"/>
        <pc:sldMkLst>
          <pc:docMk/>
          <pc:sldMk cId="1231456456" sldId="4637"/>
        </pc:sldMkLst>
        <pc:spChg chg="mod">
          <ac:chgData name="贵申 王" userId="201fba2491c5f930" providerId="LiveId" clId="{BBE49D2D-5606-42F1-96E1-3873E7FCF32E}" dt="2024-03-27T04:24:54.964" v="18" actId="20577"/>
          <ac:spMkLst>
            <pc:docMk/>
            <pc:sldMk cId="1231456456" sldId="4637"/>
            <ac:spMk id="110594" creationId="{0498CD84-C549-E4DA-A180-A978DA63C919}"/>
          </ac:spMkLst>
        </pc:spChg>
        <pc:spChg chg="mod">
          <ac:chgData name="贵申 王" userId="201fba2491c5f930" providerId="LiveId" clId="{BBE49D2D-5606-42F1-96E1-3873E7FCF32E}" dt="2024-03-27T04:27:21.753" v="33"/>
          <ac:spMkLst>
            <pc:docMk/>
            <pc:sldMk cId="1231456456" sldId="4637"/>
            <ac:spMk id="110595" creationId="{3F55F33E-1E3F-FA03-AAE8-8B2BC6B3FA30}"/>
          </ac:spMkLst>
        </pc:spChg>
      </pc:sldChg>
      <pc:sldChg chg="modSp add mod">
        <pc:chgData name="贵申 王" userId="201fba2491c5f930" providerId="LiveId" clId="{BBE49D2D-5606-42F1-96E1-3873E7FCF32E}" dt="2024-03-27T04:27:21.753" v="33"/>
        <pc:sldMkLst>
          <pc:docMk/>
          <pc:sldMk cId="1395753464" sldId="4638"/>
        </pc:sldMkLst>
        <pc:spChg chg="mod">
          <ac:chgData name="贵申 王" userId="201fba2491c5f930" providerId="LiveId" clId="{BBE49D2D-5606-42F1-96E1-3873E7FCF32E}" dt="2024-03-27T04:25:02.364" v="21" actId="20577"/>
          <ac:spMkLst>
            <pc:docMk/>
            <pc:sldMk cId="1395753464" sldId="4638"/>
            <ac:spMk id="110594" creationId="{0498CD84-C549-E4DA-A180-A978DA63C919}"/>
          </ac:spMkLst>
        </pc:spChg>
        <pc:spChg chg="mod">
          <ac:chgData name="贵申 王" userId="201fba2491c5f930" providerId="LiveId" clId="{BBE49D2D-5606-42F1-96E1-3873E7FCF32E}" dt="2024-03-27T04:27:21.753" v="33"/>
          <ac:spMkLst>
            <pc:docMk/>
            <pc:sldMk cId="1395753464" sldId="4638"/>
            <ac:spMk id="110595" creationId="{3F55F33E-1E3F-FA03-AAE8-8B2BC6B3FA30}"/>
          </ac:spMkLst>
        </pc:spChg>
      </pc:sldChg>
      <pc:sldChg chg="del">
        <pc:chgData name="贵申 王" userId="201fba2491c5f930" providerId="LiveId" clId="{BBE49D2D-5606-42F1-96E1-3873E7FCF32E}" dt="2024-03-27T04:09:52.995" v="0" actId="47"/>
        <pc:sldMkLst>
          <pc:docMk/>
          <pc:sldMk cId="2597473477" sldId="4638"/>
        </pc:sldMkLst>
      </pc:sldChg>
      <pc:sldChg chg="del">
        <pc:chgData name="贵申 王" userId="201fba2491c5f930" providerId="LiveId" clId="{BBE49D2D-5606-42F1-96E1-3873E7FCF32E}" dt="2024-03-27T04:09:52.995" v="0" actId="47"/>
        <pc:sldMkLst>
          <pc:docMk/>
          <pc:sldMk cId="824981476" sldId="4639"/>
        </pc:sldMkLst>
      </pc:sldChg>
      <pc:sldChg chg="modSp add mod">
        <pc:chgData name="贵申 王" userId="201fba2491c5f930" providerId="LiveId" clId="{BBE49D2D-5606-42F1-96E1-3873E7FCF32E}" dt="2024-03-27T04:27:21.753" v="33"/>
        <pc:sldMkLst>
          <pc:docMk/>
          <pc:sldMk cId="3712502749" sldId="4639"/>
        </pc:sldMkLst>
        <pc:spChg chg="mod">
          <ac:chgData name="贵申 王" userId="201fba2491c5f930" providerId="LiveId" clId="{BBE49D2D-5606-42F1-96E1-3873E7FCF32E}" dt="2024-03-27T04:25:34.268" v="26" actId="20577"/>
          <ac:spMkLst>
            <pc:docMk/>
            <pc:sldMk cId="3712502749" sldId="4639"/>
            <ac:spMk id="110594" creationId="{0498CD84-C549-E4DA-A180-A978DA63C919}"/>
          </ac:spMkLst>
        </pc:spChg>
        <pc:spChg chg="mod">
          <ac:chgData name="贵申 王" userId="201fba2491c5f930" providerId="LiveId" clId="{BBE49D2D-5606-42F1-96E1-3873E7FCF32E}" dt="2024-03-27T04:27:21.753" v="33"/>
          <ac:spMkLst>
            <pc:docMk/>
            <pc:sldMk cId="3712502749" sldId="4639"/>
            <ac:spMk id="110595" creationId="{3F55F33E-1E3F-FA03-AAE8-8B2BC6B3FA30}"/>
          </ac:spMkLst>
        </pc:spChg>
      </pc:sldChg>
      <pc:sldChg chg="del">
        <pc:chgData name="贵申 王" userId="201fba2491c5f930" providerId="LiveId" clId="{BBE49D2D-5606-42F1-96E1-3873E7FCF32E}" dt="2024-03-27T04:09:52.995" v="0" actId="47"/>
        <pc:sldMkLst>
          <pc:docMk/>
          <pc:sldMk cId="1207577688" sldId="4640"/>
        </pc:sldMkLst>
      </pc:sldChg>
      <pc:sldChg chg="del">
        <pc:chgData name="贵申 王" userId="201fba2491c5f930" providerId="LiveId" clId="{BBE49D2D-5606-42F1-96E1-3873E7FCF32E}" dt="2024-03-27T04:09:52.995" v="0" actId="47"/>
        <pc:sldMkLst>
          <pc:docMk/>
          <pc:sldMk cId="3688293452" sldId="464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CB05A-F553-42E0-9175-F8D4212A8FEC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54384-4374-4D9F-9D04-D6204FE9C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66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C4427FD7-3A5E-348C-FAE4-20AF3B5714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F880DB-60D9-4988-B6B3-4499CE85969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SC FLi S5 TT" pitchFamily="49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SC FLi S5 TT" pitchFamily="49" charset="-128"/>
              <a:cs typeface="+mn-cs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8068F91D-F1D1-EBA5-64BD-7B1BA0A263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D886121B-C97A-C116-7436-A70599088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8556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C4427FD7-3A5E-348C-FAE4-20AF3B5714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F880DB-60D9-4988-B6B3-4499CE85969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SC FLi S5 TT" pitchFamily="49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SC FLi S5 TT" pitchFamily="49" charset="-128"/>
              <a:cs typeface="+mn-cs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8068F91D-F1D1-EBA5-64BD-7B1BA0A263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D886121B-C97A-C116-7436-A70599088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6940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C4427FD7-3A5E-348C-FAE4-20AF3B5714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F880DB-60D9-4988-B6B3-4499CE85969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SC FLi S5 TT" pitchFamily="49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SC FLi S5 TT" pitchFamily="49" charset="-128"/>
              <a:cs typeface="+mn-cs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8068F91D-F1D1-EBA5-64BD-7B1BA0A263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D886121B-C97A-C116-7436-A70599088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162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CF339-0089-7BC8-2FE8-3CBF8CB9F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36542-915E-1DE1-95A8-18C10750F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03813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>
            <a:extLst>
              <a:ext uri="{FF2B5EF4-FFF2-40B4-BE49-F238E27FC236}">
                <a16:creationId xmlns:a16="http://schemas.microsoft.com/office/drawing/2014/main" id="{11BF52CF-7F04-C630-93EA-AA10DCF4E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33">
            <a:extLst>
              <a:ext uri="{FF2B5EF4-FFF2-40B4-BE49-F238E27FC236}">
                <a16:creationId xmlns:a16="http://schemas.microsoft.com/office/drawing/2014/main" id="{00CE81FE-C0CE-1CE8-0546-A3B41BF76B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34">
            <a:extLst>
              <a:ext uri="{FF2B5EF4-FFF2-40B4-BE49-F238E27FC236}">
                <a16:creationId xmlns:a16="http://schemas.microsoft.com/office/drawing/2014/main" id="{6F1C9710-DFB6-5363-97C5-5981AEE2FC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A6A0D-1954-4BC6-980C-D8C8D9EF7F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448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2">
            <a:extLst>
              <a:ext uri="{FF2B5EF4-FFF2-40B4-BE49-F238E27FC236}">
                <a16:creationId xmlns:a16="http://schemas.microsoft.com/office/drawing/2014/main" id="{679DC943-9069-4801-1E8A-1218F9D550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5742F2F9-229F-59E4-AFA9-BB64856859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4">
            <a:extLst>
              <a:ext uri="{FF2B5EF4-FFF2-40B4-BE49-F238E27FC236}">
                <a16:creationId xmlns:a16="http://schemas.microsoft.com/office/drawing/2014/main" id="{AD519F7E-29D3-4033-A5AC-4C6A6B1EAF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8F00B-0776-4361-9167-F8448BBCE3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840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A61CDDFD-F25E-A314-B985-3D6C176C66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305C453C-610D-4041-669C-9006285A04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320948C2-E62F-ED8B-DE52-52678F264E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CA1C6-509A-4EF7-9318-2CB4F224D3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3402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307045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8879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0498CD84-C549-E4DA-A180-A978DA63C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663" y="517104"/>
            <a:ext cx="10090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耶和华是我牧者 </a:t>
            </a:r>
            <a:endParaRPr lang="en-US" altLang="zh-CN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The LORD is My Shepherd 1/3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3F55F33E-1E3F-FA03-AAE8-8B2BC6B3F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567" y="1859057"/>
            <a:ext cx="11768865" cy="429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耶和华是我的牧者，我必不至缺乏。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祂使我躺卧在青草地上，领我在可安歇的水边。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祂使我的灵魂苏醒，为自己的名引导我走义路，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为自己的名引导我走义路，引导我走义路。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 LORD is my shepherd, I lack nothing.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He makes me lie down in green pastures, He leads me beside quiet waters.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lang="en-US" sz="2800" dirty="0">
                <a:solidFill>
                  <a:srgbClr val="0F0F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 refreshes my soul,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He guides me along the right paths for His name’s sake.</a:t>
            </a:r>
          </a:p>
        </p:txBody>
      </p:sp>
    </p:spTree>
    <p:extLst>
      <p:ext uri="{BB962C8B-B14F-4D97-AF65-F5344CB8AC3E}">
        <p14:creationId xmlns:p14="http://schemas.microsoft.com/office/powerpoint/2010/main" val="1231456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0498CD84-C549-E4DA-A180-A978DA63C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663" y="517104"/>
            <a:ext cx="10090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耶和华是我牧者 </a:t>
            </a:r>
            <a:endParaRPr lang="en-US" altLang="zh-CN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The LORD is My Shepherd 2/3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3F55F33E-1E3F-FA03-AAE8-8B2BC6B3F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567" y="1859057"/>
            <a:ext cx="11768865" cy="429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我虽然行过死荫的幽谷，也不怕遭害，因为祢与我同在；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祢的杖，祢的竿，都安慰我。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在我敌人面前，祢为我摆设筵席；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祢用油膏了我的头，使我的福杯满溢，我的福杯满溢。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Even though I walk through the darkest valley, I will fear no evil,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for You are with me; Your rod and Your staff, they comfort me.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You prepare a table before me in the presence of my enemies;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You anoint my head with oil, my cup overflows.</a:t>
            </a:r>
          </a:p>
        </p:txBody>
      </p:sp>
    </p:spTree>
    <p:extLst>
      <p:ext uri="{BB962C8B-B14F-4D97-AF65-F5344CB8AC3E}">
        <p14:creationId xmlns:p14="http://schemas.microsoft.com/office/powerpoint/2010/main" val="3500343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0498CD84-C549-E4DA-A180-A978DA63C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663" y="517104"/>
            <a:ext cx="10090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耶和华</a:t>
            </a:r>
            <a:r>
              <a:rPr lang="zh-CN" altLang="en-US" b="1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是我牧</a:t>
            </a: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者 </a:t>
            </a:r>
            <a:endParaRPr lang="en-US" altLang="zh-CN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The LORD is My Shepherd 3/3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3F55F33E-1E3F-FA03-AAE8-8B2BC6B3F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567" y="1859057"/>
            <a:ext cx="11768865" cy="429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我一生一世，我一生一世，必有恩惠，必有恩惠慈爱随着我；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我一生一世，我一生一世必有恩惠慈爱随着我，慈爱随着我；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我且要住在耶和华的殿中，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我且要住在耶和华的殿中直到永远。</a:t>
            </a:r>
            <a:endParaRPr kumimoji="0" lang="en-US" altLang="zh-CN" sz="3200" i="0" u="none" strike="noStrike" kern="1200" cap="none" spc="0" normalizeH="0" baseline="0" noProof="0" dirty="0">
              <a:ln>
                <a:noFill/>
              </a:ln>
              <a:solidFill>
                <a:srgbClr val="0F0F0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rgbClr val="0F0F0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Surely Your goodness and love will follow me all the days of my life,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and I will dwell in the house of the LORD forever.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5000"/>
              <a:buFontTx/>
              <a:buNone/>
              <a:tabLst/>
              <a:defRPr/>
            </a:pP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F0F0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680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403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Microsoft YaHei</vt:lpstr>
      <vt:lpstr>TSC FLi S5 TT</vt:lpstr>
      <vt:lpstr>Arial</vt:lpstr>
      <vt:lpstr>Calibri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贵申</dc:creator>
  <cp:lastModifiedBy>贵申 王</cp:lastModifiedBy>
  <cp:revision>1</cp:revision>
  <dcterms:created xsi:type="dcterms:W3CDTF">2023-07-27T02:00:33Z</dcterms:created>
  <dcterms:modified xsi:type="dcterms:W3CDTF">2024-04-25T20:27:29Z</dcterms:modified>
</cp:coreProperties>
</file>