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1258" r:id="rId2"/>
    <p:sldId id="4295" r:id="rId3"/>
    <p:sldId id="4296" r:id="rId4"/>
    <p:sldId id="429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modSld">
      <pc:chgData name="贵申 王" userId="201fba2491c5f930" providerId="LiveId" clId="{DCE2E79A-FA80-4B3F-A3B4-A0C24C0A3357}" dt="2026-03-20T02:44:21.631" v="25" actId="1076"/>
      <pc:docMkLst>
        <pc:docMk/>
      </pc:docMkLst>
      <pc:sldChg chg="modSp mod">
        <pc:chgData name="贵申 王" userId="201fba2491c5f930" providerId="LiveId" clId="{DCE2E79A-FA80-4B3F-A3B4-A0C24C0A3357}" dt="2026-03-20T02:43:18.352" v="18" actId="1076"/>
        <pc:sldMkLst>
          <pc:docMk/>
          <pc:sldMk cId="0" sldId="1258"/>
        </pc:sldMkLst>
        <pc:spChg chg="mod">
          <ac:chgData name="贵申 王" userId="201fba2491c5f930" providerId="LiveId" clId="{DCE2E79A-FA80-4B3F-A3B4-A0C24C0A3357}" dt="2026-03-20T02:43:11.423" v="17" actId="1076"/>
          <ac:spMkLst>
            <pc:docMk/>
            <pc:sldMk cId="0" sldId="1258"/>
            <ac:spMk id="99330" creationId="{54DDF89E-AB3C-1018-3FE4-7C0E88291D77}"/>
          </ac:spMkLst>
        </pc:spChg>
        <pc:spChg chg="mod">
          <ac:chgData name="贵申 王" userId="201fba2491c5f930" providerId="LiveId" clId="{DCE2E79A-FA80-4B3F-A3B4-A0C24C0A3357}" dt="2026-03-20T02:43:18.352" v="18" actId="1076"/>
          <ac:spMkLst>
            <pc:docMk/>
            <pc:sldMk cId="0" sldId="1258"/>
            <ac:spMk id="99331" creationId="{3BB03878-5AD5-657D-9011-2B82D0DB813B}"/>
          </ac:spMkLst>
        </pc:spChg>
      </pc:sldChg>
      <pc:sldChg chg="modSp mod">
        <pc:chgData name="贵申 王" userId="201fba2491c5f930" providerId="LiveId" clId="{DCE2E79A-FA80-4B3F-A3B4-A0C24C0A3357}" dt="2026-03-20T02:43:49.167" v="21" actId="1076"/>
        <pc:sldMkLst>
          <pc:docMk/>
          <pc:sldMk cId="0" sldId="4295"/>
        </pc:sldMkLst>
        <pc:spChg chg="mod">
          <ac:chgData name="贵申 王" userId="201fba2491c5f930" providerId="LiveId" clId="{DCE2E79A-FA80-4B3F-A3B4-A0C24C0A3357}" dt="2026-03-20T02:43:39.881" v="20" actId="1076"/>
          <ac:spMkLst>
            <pc:docMk/>
            <pc:sldMk cId="0" sldId="4295"/>
            <ac:spMk id="101378" creationId="{51B49528-3DE0-3C3A-48CB-9CF7F62E552F}"/>
          </ac:spMkLst>
        </pc:spChg>
        <pc:spChg chg="mod">
          <ac:chgData name="贵申 王" userId="201fba2491c5f930" providerId="LiveId" clId="{DCE2E79A-FA80-4B3F-A3B4-A0C24C0A3357}" dt="2026-03-20T02:43:49.167" v="21" actId="1076"/>
          <ac:spMkLst>
            <pc:docMk/>
            <pc:sldMk cId="0" sldId="4295"/>
            <ac:spMk id="101379" creationId="{D825F87D-9F7B-8B05-34CB-B4140A89EF1E}"/>
          </ac:spMkLst>
        </pc:spChg>
      </pc:sldChg>
      <pc:sldChg chg="modSp add mod">
        <pc:chgData name="贵申 王" userId="201fba2491c5f930" providerId="LiveId" clId="{DCE2E79A-FA80-4B3F-A3B4-A0C24C0A3357}" dt="2026-03-20T02:44:01.519" v="23" actId="1076"/>
        <pc:sldMkLst>
          <pc:docMk/>
          <pc:sldMk cId="1399908358" sldId="4296"/>
        </pc:sldMkLst>
        <pc:spChg chg="mod">
          <ac:chgData name="贵申 王" userId="201fba2491c5f930" providerId="LiveId" clId="{DCE2E79A-FA80-4B3F-A3B4-A0C24C0A3357}" dt="2026-03-20T02:43:56.440" v="22" actId="1076"/>
          <ac:spMkLst>
            <pc:docMk/>
            <pc:sldMk cId="1399908358" sldId="4296"/>
            <ac:spMk id="99330" creationId="{B332B6DE-4B41-F3D8-3EF8-AD68AAF9A141}"/>
          </ac:spMkLst>
        </pc:spChg>
        <pc:spChg chg="mod">
          <ac:chgData name="贵申 王" userId="201fba2491c5f930" providerId="LiveId" clId="{DCE2E79A-FA80-4B3F-A3B4-A0C24C0A3357}" dt="2026-03-20T02:44:01.519" v="23" actId="1076"/>
          <ac:spMkLst>
            <pc:docMk/>
            <pc:sldMk cId="1399908358" sldId="4296"/>
            <ac:spMk id="99331" creationId="{B35AB482-1543-1CB5-6202-5C99EED2C2D4}"/>
          </ac:spMkLst>
        </pc:spChg>
      </pc:sldChg>
      <pc:sldChg chg="modSp add mod replId">
        <pc:chgData name="贵申 王" userId="201fba2491c5f930" providerId="LiveId" clId="{DCE2E79A-FA80-4B3F-A3B4-A0C24C0A3357}" dt="2026-03-20T02:44:21.631" v="25" actId="1076"/>
        <pc:sldMkLst>
          <pc:docMk/>
          <pc:sldMk cId="1964317230" sldId="4297"/>
        </pc:sldMkLst>
        <pc:spChg chg="mod">
          <ac:chgData name="贵申 王" userId="201fba2491c5f930" providerId="LiveId" clId="{DCE2E79A-FA80-4B3F-A3B4-A0C24C0A3357}" dt="2026-03-20T02:44:12.623" v="24" actId="1076"/>
          <ac:spMkLst>
            <pc:docMk/>
            <pc:sldMk cId="1964317230" sldId="4297"/>
            <ac:spMk id="101378" creationId="{39F00B69-8446-8263-2B02-DE38FBD559F1}"/>
          </ac:spMkLst>
        </pc:spChg>
        <pc:spChg chg="mod">
          <ac:chgData name="贵申 王" userId="201fba2491c5f930" providerId="LiveId" clId="{DCE2E79A-FA80-4B3F-A3B4-A0C24C0A3357}" dt="2026-03-20T02:44:21.631" v="25" actId="1076"/>
          <ac:spMkLst>
            <pc:docMk/>
            <pc:sldMk cId="1964317230" sldId="4297"/>
            <ac:spMk id="101379" creationId="{6CAA722A-8525-8FAC-F6C4-CBBB1FE93AF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C3DDC2-DA9E-4793-A7E2-1FA611B70D59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C7CD15-C4D2-41A3-98CE-10D1BB44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09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5DA42E96-1B84-3BFB-9C2C-FC1FAB14D3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8909C9-CAC6-448F-BEFD-F60DB763E9AF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4AC6391A-5983-C737-AE35-A42BAA24FE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7D70E861-9A29-D3B4-115E-D6B682BF45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>
            <a:extLst>
              <a:ext uri="{FF2B5EF4-FFF2-40B4-BE49-F238E27FC236}">
                <a16:creationId xmlns:a16="http://schemas.microsoft.com/office/drawing/2014/main" id="{73936760-C3FD-6A75-7693-ED373313E8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279F85-6E5C-49AE-BE23-FF2F23B91544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02403" name="Rectangle 2">
            <a:extLst>
              <a:ext uri="{FF2B5EF4-FFF2-40B4-BE49-F238E27FC236}">
                <a16:creationId xmlns:a16="http://schemas.microsoft.com/office/drawing/2014/main" id="{4F40403B-5401-79D4-EEC1-A121E1B952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>
            <a:extLst>
              <a:ext uri="{FF2B5EF4-FFF2-40B4-BE49-F238E27FC236}">
                <a16:creationId xmlns:a16="http://schemas.microsoft.com/office/drawing/2014/main" id="{3A0C6B56-F9C6-4CF1-9637-E3162CAE3D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0C56D-5970-213E-D54D-F1C4567A0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C8B33C74-BB74-67E5-02EF-14975A6231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8909C9-CAC6-448F-BEFD-F60DB763E9AF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852B65DC-42E6-2B44-13B8-B954F92BB6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DA51C727-0F6A-DF42-5B09-22564EB507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8912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6F9B0-AE2F-E2BF-5526-3AFAD9BE8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>
            <a:extLst>
              <a:ext uri="{FF2B5EF4-FFF2-40B4-BE49-F238E27FC236}">
                <a16:creationId xmlns:a16="http://schemas.microsoft.com/office/drawing/2014/main" id="{9967B0A1-FE79-B877-CCE4-5E126D7C9B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279F85-6E5C-49AE-BE23-FF2F23B91544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02403" name="Rectangle 2">
            <a:extLst>
              <a:ext uri="{FF2B5EF4-FFF2-40B4-BE49-F238E27FC236}">
                <a16:creationId xmlns:a16="http://schemas.microsoft.com/office/drawing/2014/main" id="{98E49A0A-B622-9F19-8B3E-A44F55A18C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>
            <a:extLst>
              <a:ext uri="{FF2B5EF4-FFF2-40B4-BE49-F238E27FC236}">
                <a16:creationId xmlns:a16="http://schemas.microsoft.com/office/drawing/2014/main" id="{CA309AFB-3487-A79E-25E6-7490132E84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678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BE6AF14-549B-C31B-E223-A39C8441A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C588D2C-BD79-8132-B270-85948D40E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CAADFA5-F535-F781-90F6-433D1E9BA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DC5E4-02B7-4C72-8770-EC516F7926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3456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3538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54DDF89E-AB3C-1018-3FE4-7C0E88291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29766"/>
            <a:ext cx="6400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祢就是耶稣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 are Jesus 1/4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3BB03878-5AD5-657D-9011-2B82D0DB8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045" y="1851660"/>
            <a:ext cx="994791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风雨中是祢的身影，是祢的脚步，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默默保守我这么多年，从来不曾离弃我。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虽有痛苦和软弱，也曾流泪失迷过，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总是有一双钉痕的手，叫我更加执着。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buSzPct val="85000"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wind and rain, it’s Your figure, and Your footsteps, </a:t>
            </a:r>
          </a:p>
          <a:p>
            <a:pPr algn="ctr" eaLnBrk="1" hangingPunct="1">
              <a:buSzPct val="85000"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Silently guarding me for so many years, never abandoning me. Though there were pain and weakness, tears and confusion, </a:t>
            </a:r>
          </a:p>
          <a:p>
            <a:pPr algn="ctr" eaLnBrk="1" hangingPunct="1">
              <a:buSzPct val="85000"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There's always a pair of scarred hands that make me more resolute.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51B49528-3DE0-3C3A-48CB-9CF7F62E5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75486"/>
            <a:ext cx="6400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祢就是耶稣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 are Jesus 2/4</a:t>
            </a:r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D825F87D-9F7B-8B05-34CB-B4140A89E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210" y="1885950"/>
            <a:ext cx="10355580" cy="433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祢就是耶稣，啊，爱我的耶稣，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孤独的眼泪是祢擦去，黑暗中祢同行。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祢就是耶稣，是我唯一的耶稣。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再没有一人能像祢，深爱我到底。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ct val="200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buSzPct val="85000"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are Jesus, oh, Jesus who loves me,</a:t>
            </a:r>
          </a:p>
          <a:p>
            <a:pPr algn="ctr" eaLnBrk="1" hangingPunct="1">
              <a:buSzPct val="85000"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wiped away my lonely tears, and walked with me in the darkness. </a:t>
            </a:r>
          </a:p>
          <a:p>
            <a:pPr algn="ctr" eaLnBrk="1" hangingPunct="1">
              <a:buSzPct val="85000"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are Jesus, my one and only Jesus, </a:t>
            </a:r>
          </a:p>
          <a:p>
            <a:pPr algn="ctr" eaLnBrk="1" hangingPunct="1">
              <a:buSzPct val="85000"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 one else can be like you, loving me deeply to the end.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6E0ED-32CA-D309-1B80-7FA9DB630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B332B6DE-4B41-F3D8-3EF8-AD68AAF9A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75486"/>
            <a:ext cx="6400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祢就是耶稣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 are Jesus 3/4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B35AB482-1543-1CB5-6202-5C99EED2C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045" y="1863090"/>
            <a:ext cx="994791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风雨中是祢的身影，是祢的脚步，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默默保守我这么多年，从来不曾离弃我。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虽有痛苦和软弱，也曾流泪失迷过，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总是有一双钉痕的手，叫我更加执着。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buSzPct val="85000"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wind and rain, it’s Your figure, and Your footsteps, </a:t>
            </a:r>
          </a:p>
          <a:p>
            <a:pPr algn="ctr" eaLnBrk="1" hangingPunct="1">
              <a:buSzPct val="85000"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Silently guarding me for so many years, never abandoning me. Though there were pain and weakness, tears and confusion, </a:t>
            </a:r>
          </a:p>
          <a:p>
            <a:pPr algn="ctr" eaLnBrk="1" hangingPunct="1">
              <a:buSzPct val="85000"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There's always a pair of scarred hands that make me more resolute.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908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61C413-A8D8-524F-E4E1-ADB0C2265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39F00B69-8446-8263-2B02-DE38FBD55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29766"/>
            <a:ext cx="6400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祢就是耶稣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 are Jesus 4/4</a:t>
            </a:r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6CAA722A-8525-8FAC-F6C4-CBBB1FE93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210" y="1897380"/>
            <a:ext cx="10355580" cy="433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祢就是耶稣，啊，爱我的耶稣，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孤独的眼泪是祢擦去，黑暗中祢同行。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祢就是耶稣，是我唯一的耶稣。</a:t>
            </a: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再没有一人能像祢，深爱我到底。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ct val="200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buSzPct val="85000"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are Jesus, oh, Jesus who loves me,</a:t>
            </a:r>
          </a:p>
          <a:p>
            <a:pPr algn="ctr" eaLnBrk="1" hangingPunct="1">
              <a:buSzPct val="85000"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wiped away my lonely tears, and walked with me in the darkness. </a:t>
            </a:r>
          </a:p>
          <a:p>
            <a:pPr algn="ctr" eaLnBrk="1" hangingPunct="1">
              <a:buSzPct val="85000"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are Jesus, my one and only Jesus, </a:t>
            </a:r>
          </a:p>
          <a:p>
            <a:pPr algn="ctr" eaLnBrk="1" hangingPunct="1">
              <a:buSzPct val="85000"/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 one else can be like you, loving me deeply to the end.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317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496</Words>
  <Application>Microsoft Office PowerPoint</Application>
  <PresentationFormat>Widescreen</PresentationFormat>
  <Paragraphs>46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2</cp:revision>
  <dcterms:created xsi:type="dcterms:W3CDTF">2023-09-04T03:05:00Z</dcterms:created>
  <dcterms:modified xsi:type="dcterms:W3CDTF">2026-03-20T02:44:25Z</dcterms:modified>
</cp:coreProperties>
</file>