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33" r:id="rId2"/>
    <p:sldId id="734" r:id="rId3"/>
    <p:sldId id="735" r:id="rId4"/>
    <p:sldId id="73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4660"/>
  </p:normalViewPr>
  <p:slideViewPr>
    <p:cSldViewPr snapToGrid="0">
      <p:cViewPr varScale="1">
        <p:scale>
          <a:sx n="81" d="100"/>
          <a:sy n="81" d="100"/>
        </p:scale>
        <p:origin x="9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modSld">
      <pc:chgData name="贵申 王" userId="201fba2491c5f930" providerId="LiveId" clId="{DCE2E79A-FA80-4B3F-A3B4-A0C24C0A3357}" dt="2026-06-05T04:18:32.236" v="15" actId="14100"/>
      <pc:docMkLst>
        <pc:docMk/>
      </pc:docMkLst>
      <pc:sldChg chg="modSp mod">
        <pc:chgData name="贵申 王" userId="201fba2491c5f930" providerId="LiveId" clId="{DCE2E79A-FA80-4B3F-A3B4-A0C24C0A3357}" dt="2026-06-05T04:18:14.461" v="12" actId="14100"/>
        <pc:sldMkLst>
          <pc:docMk/>
          <pc:sldMk cId="3346732848" sldId="733"/>
        </pc:sldMkLst>
        <pc:spChg chg="mod">
          <ac:chgData name="贵申 王" userId="201fba2491c5f930" providerId="LiveId" clId="{DCE2E79A-FA80-4B3F-A3B4-A0C24C0A3357}" dt="2026-06-05T04:18:14.461" v="12" actId="14100"/>
          <ac:spMkLst>
            <pc:docMk/>
            <pc:sldMk cId="3346732848" sldId="733"/>
            <ac:spMk id="53251" creationId="{F55CFF3F-3FB5-FF8F-B94A-4FA664BF2960}"/>
          </ac:spMkLst>
        </pc:spChg>
      </pc:sldChg>
      <pc:sldChg chg="modSp mod">
        <pc:chgData name="贵申 王" userId="201fba2491c5f930" providerId="LiveId" clId="{DCE2E79A-FA80-4B3F-A3B4-A0C24C0A3357}" dt="2026-06-05T04:18:20.137" v="13" actId="14100"/>
        <pc:sldMkLst>
          <pc:docMk/>
          <pc:sldMk cId="3961236965" sldId="734"/>
        </pc:sldMkLst>
        <pc:spChg chg="mod">
          <ac:chgData name="贵申 王" userId="201fba2491c5f930" providerId="LiveId" clId="{DCE2E79A-FA80-4B3F-A3B4-A0C24C0A3357}" dt="2026-06-05T04:18:20.137" v="13" actId="14100"/>
          <ac:spMkLst>
            <pc:docMk/>
            <pc:sldMk cId="3961236965" sldId="734"/>
            <ac:spMk id="53251" creationId="{2E4792FD-5C08-5944-0E43-428362A96AE3}"/>
          </ac:spMkLst>
        </pc:spChg>
      </pc:sldChg>
      <pc:sldChg chg="modSp mod">
        <pc:chgData name="贵申 王" userId="201fba2491c5f930" providerId="LiveId" clId="{DCE2E79A-FA80-4B3F-A3B4-A0C24C0A3357}" dt="2026-06-05T04:18:25.884" v="14" actId="14100"/>
        <pc:sldMkLst>
          <pc:docMk/>
          <pc:sldMk cId="698814497" sldId="735"/>
        </pc:sldMkLst>
        <pc:spChg chg="mod">
          <ac:chgData name="贵申 王" userId="201fba2491c5f930" providerId="LiveId" clId="{DCE2E79A-FA80-4B3F-A3B4-A0C24C0A3357}" dt="2026-06-05T04:18:25.884" v="14" actId="14100"/>
          <ac:spMkLst>
            <pc:docMk/>
            <pc:sldMk cId="698814497" sldId="735"/>
            <ac:spMk id="53251" creationId="{F38584EF-C7B6-2E92-D354-8C65EBCFBAF1}"/>
          </ac:spMkLst>
        </pc:spChg>
      </pc:sldChg>
      <pc:sldChg chg="modSp mod">
        <pc:chgData name="贵申 王" userId="201fba2491c5f930" providerId="LiveId" clId="{DCE2E79A-FA80-4B3F-A3B4-A0C24C0A3357}" dt="2026-06-05T04:18:32.236" v="15" actId="14100"/>
        <pc:sldMkLst>
          <pc:docMk/>
          <pc:sldMk cId="1358875898" sldId="736"/>
        </pc:sldMkLst>
        <pc:spChg chg="mod">
          <ac:chgData name="贵申 王" userId="201fba2491c5f930" providerId="LiveId" clId="{DCE2E79A-FA80-4B3F-A3B4-A0C24C0A3357}" dt="2026-06-05T04:18:32.236" v="15" actId="14100"/>
          <ac:spMkLst>
            <pc:docMk/>
            <pc:sldMk cId="1358875898" sldId="736"/>
            <ac:spMk id="53251" creationId="{AE1F01F9-53B8-1A51-2ECB-2A307E3DD4B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34952-A58A-434A-934C-52ADF0E5F38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FE98-3C26-4CDE-9A2E-16A16B4F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AC655-F9BC-F142-0DD1-3E6C3E0BA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4C502078-DD76-78C4-2400-D435246762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74235C7-E821-E7EA-B3A0-2A63D37D06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7F93EDED-14A3-D1EE-6721-382C7E987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7991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3B901-3643-79FC-8D8A-802444DB0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8F8F6DF6-4C75-FEA9-F768-F24127D11A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59A0E272-B845-6DAC-E04B-C67135BA97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EE79B10A-A984-6796-49C1-519D2604D1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1581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3186A-28E0-A3B9-C40E-01022CCA4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A737DEC9-9D31-71A4-E721-B83D557D82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7E4A5927-5A80-EDF0-A9D4-C39A736E65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2EADD377-975B-BA76-BD88-BE28CB89E8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095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D9C84-C2BB-931D-5821-6E3B42B6A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640E6309-155E-DC9B-250D-2A162D2D61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25E12638-DCFD-00C1-724A-4888B066A1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17AEE4CD-6A97-1032-71A5-30A9FCEDDC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704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A21F3AF-CDDA-E00C-AA4D-B8A7C143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0CBE62-F16C-003F-E9AA-B7F25B9F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B1C96B-2B32-0959-BFD1-8F347678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F12B2-6988-4DF1-88E3-4E395BE589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83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8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4847D-9F73-9375-9472-CDE38A4BF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853570AC-FBCE-8452-E8D4-85A834132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我有平安如江河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I've Got Peace Like a River 1/4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55CFF3F-3FB5-FF8F-B94A-4FA664BF2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我有平安如江河，我有平安如江河， 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我有平安如江河在我心。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我有平安如江河，我有平安如江河， 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我有平安如江河在我心。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peace like a river, I've got peace like a river,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peace like a river in my soul.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peace like a river, I've got peace like a river,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peace like a river in my soul.</a:t>
            </a:r>
            <a:endParaRPr lang="zh-CN" altLang="en-US" sz="2800" b="0" i="0" dirty="0">
              <a:solidFill>
                <a:srgbClr val="5C6873"/>
              </a:solidFill>
              <a:effectLst/>
              <a:latin typeface="Mukta"/>
            </a:endParaRPr>
          </a:p>
        </p:txBody>
      </p:sp>
    </p:spTree>
    <p:extLst>
      <p:ext uri="{BB962C8B-B14F-4D97-AF65-F5344CB8AC3E}">
        <p14:creationId xmlns:p14="http://schemas.microsoft.com/office/powerpoint/2010/main" val="3346732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2F03B-7C74-77FE-42C6-692276351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A8293D83-7D82-E7D4-F6AD-ADE08BF54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我有平安如江河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I've Got Peace Like a River 2/4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2E4792FD-5C08-5944-0E43-428362A96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50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我有喜乐如泉源，我有喜乐如泉源， 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我有喜乐如泉源在我心。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我有喜乐如泉源，我有喜乐如泉源，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我有喜乐如泉源在我心。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joy like a fountain, I've got joy like a fountain,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joy like a fountain in my soul.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joy like a fountain, I've got joy like a fountain,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joy like a fountain in my soul.</a:t>
            </a:r>
            <a:endParaRPr lang="zh-CN" altLang="en-US" sz="2800" b="0" i="0" dirty="0">
              <a:solidFill>
                <a:srgbClr val="5C6873"/>
              </a:solidFill>
              <a:effectLst/>
              <a:latin typeface="Mukta"/>
            </a:endParaRPr>
          </a:p>
        </p:txBody>
      </p:sp>
    </p:spTree>
    <p:extLst>
      <p:ext uri="{BB962C8B-B14F-4D97-AF65-F5344CB8AC3E}">
        <p14:creationId xmlns:p14="http://schemas.microsoft.com/office/powerpoint/2010/main" val="3961236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A44BB-200A-F172-CD6A-F85610888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4D214E68-BCAA-6DDB-71D4-760942830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我有平安如江河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I've Got Peace Like a River 3/4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38584EF-C7B6-2E92-D354-8C65EBCFB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2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我有主爱如江河，我有主爱如江河， 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我有主爱如江河在我心。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我有主爱如江河，我有主爱如江河， 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我有主爱如江河在我心。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love like an ocean, I've got love like an ocean,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love like an ocean in my soul.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love like an ocean, I've got love like an ocean,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love like an ocean in my soul.</a:t>
            </a:r>
            <a:endParaRPr lang="zh-CN" altLang="en-US" sz="2800" b="0" i="0" dirty="0">
              <a:solidFill>
                <a:srgbClr val="5C6873"/>
              </a:solidFill>
              <a:effectLst/>
              <a:latin typeface="Mukta"/>
            </a:endParaRPr>
          </a:p>
        </p:txBody>
      </p:sp>
    </p:spTree>
    <p:extLst>
      <p:ext uri="{BB962C8B-B14F-4D97-AF65-F5344CB8AC3E}">
        <p14:creationId xmlns:p14="http://schemas.microsoft.com/office/powerpoint/2010/main" val="698814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7B087-FD3C-84FC-89AE-3752E74EE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3577475-F6B5-4597-D6AB-DDE98D332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我有平安如江河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I've Got Peace Like a River 4/4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AE1F01F9-53B8-1A51-2ECB-2A307E3DD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0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我有永远的生命，我有永远的生命，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我有永远的生命在我心。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我有永远的生命，我有永远的生命，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我有永远的生命在我心。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eternal life, I've got eternal life,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eternal life in my soul.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eternal life, I've got eternal life,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I've got eternal life in my soul.</a:t>
            </a:r>
            <a:endParaRPr lang="zh-CN" altLang="en-US" sz="2800" b="0" i="0" dirty="0">
              <a:solidFill>
                <a:srgbClr val="5C6873"/>
              </a:solidFill>
              <a:effectLst/>
              <a:latin typeface="Mukta"/>
            </a:endParaRPr>
          </a:p>
        </p:txBody>
      </p:sp>
    </p:spTree>
    <p:extLst>
      <p:ext uri="{BB962C8B-B14F-4D97-AF65-F5344CB8AC3E}">
        <p14:creationId xmlns:p14="http://schemas.microsoft.com/office/powerpoint/2010/main" val="1358875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457</Words>
  <Application>Microsoft Office PowerPoint</Application>
  <PresentationFormat>Widescreen</PresentationFormat>
  <Paragraphs>48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Microsoft YaHei</vt:lpstr>
      <vt:lpstr>Mukta</vt:lpstr>
      <vt:lpstr>TSC FLi S5 TT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贵申</dc:creator>
  <cp:lastModifiedBy>贵申 王</cp:lastModifiedBy>
  <cp:revision>6</cp:revision>
  <dcterms:created xsi:type="dcterms:W3CDTF">2023-09-04T01:20:05Z</dcterms:created>
  <dcterms:modified xsi:type="dcterms:W3CDTF">2026-06-05T04:18:35Z</dcterms:modified>
</cp:coreProperties>
</file>