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31" r:id="rId2"/>
    <p:sldId id="1032" r:id="rId3"/>
    <p:sldId id="1033" r:id="rId4"/>
    <p:sldId id="1034" r:id="rId5"/>
    <p:sldId id="103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32D5347-0D55-45D6-758A-4758CF797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F171F74-1801-44C3-A2E8-79AA842E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E61662D-70B4-FF68-CC7D-73794309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4AD81-98E9-40E9-99D4-CB675584B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47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93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>
            <a:extLst>
              <a:ext uri="{FF2B5EF4-FFF2-40B4-BE49-F238E27FC236}">
                <a16:creationId xmlns:a16="http://schemas.microsoft.com/office/drawing/2014/main" id="{410AE05D-C2DD-E817-6608-8BA624208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18179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Precious Cross 1/5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D84D7277-CA55-C001-51F8-CEEB37BC5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890" y="1946910"/>
            <a:ext cx="10904220" cy="409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主耶稣，我感谢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的身体，为我而舍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带我出黑暗，进入光明国度，使我再次能看见。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主耶稣，我感谢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的宝血，为我而流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宝贵十架上，医治恩典涌流，使我完全得自由。 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thank you that your body was given for me,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Take me from the darkness to the kingdom of light so that I can see again.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thank you that your blood was shed for me,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On the precious cross,</a:t>
            </a: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</a:rPr>
              <a:t>the flow of healing grace set me completely free.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>
            <a:extLst>
              <a:ext uri="{FF2B5EF4-FFF2-40B4-BE49-F238E27FC236}">
                <a16:creationId xmlns:a16="http://schemas.microsoft.com/office/drawing/2014/main" id="{410AE05D-C2DD-E817-6608-8BA624208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61029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Precious Cross 2/5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D84D7277-CA55-C001-51F8-CEEB37BC5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290" y="1821180"/>
            <a:ext cx="831342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宝贵十架的大能赐我生命，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我俯伏敬拜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祢；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宝贵十架的救恩，是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所立的约，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的爱永远不会改变。 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power of the precious cross gives me life,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bow down and worship you;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salvation of the precious cross is your covenant,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and your love will never change.</a:t>
            </a:r>
          </a:p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7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6EFD4-2653-148D-C8C6-EB9530EC4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>
            <a:extLst>
              <a:ext uri="{FF2B5EF4-FFF2-40B4-BE49-F238E27FC236}">
                <a16:creationId xmlns:a16="http://schemas.microsoft.com/office/drawing/2014/main" id="{9AD3C185-6E20-FD32-EEA7-7C382A8B0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18179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Precious Cross 3/5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DFD591B9-AFAE-3944-6D86-8F4EF5773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890" y="1946910"/>
            <a:ext cx="10904220" cy="409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主耶稣，我感谢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的身体，为我而舍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带我出黑暗，进入光明国度，使我再次能看见。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主耶稣，我感谢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的宝血，为我而流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宝贵十架上，医治恩典涌流，使我完全得自由。 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thank you that your body was given for me,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Take me from the darkness to the kingdom of light so that I can see again.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thank you that your blood was shed for me,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On the precious cross,</a:t>
            </a: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</a:rPr>
              <a:t>the flow of healing grace set me completely free.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659FE-09A1-3491-4346-E246B36B6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>
            <a:extLst>
              <a:ext uri="{FF2B5EF4-FFF2-40B4-BE49-F238E27FC236}">
                <a16:creationId xmlns:a16="http://schemas.microsoft.com/office/drawing/2014/main" id="{050E399A-CDE6-59D7-3C0A-FF4581255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61029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Precious Cross 4/5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09D4BC60-C1C5-013E-FEA7-8B726B327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290" y="1821180"/>
            <a:ext cx="831342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宝贵十架的大能赐我生命，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我俯伏敬拜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祢；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宝贵十架的救恩，是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所立的约，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的爱永远不会改变。 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power of the precious cross gives me life,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bow down and worship you;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salvation of the precious cross is your covenant,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and your love will never change.</a:t>
            </a:r>
          </a:p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9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50FE8-6D76-8C5C-F6DE-83763796B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38" name="Rectangle 2">
            <a:extLst>
              <a:ext uri="{FF2B5EF4-FFF2-40B4-BE49-F238E27FC236}">
                <a16:creationId xmlns:a16="http://schemas.microsoft.com/office/drawing/2014/main" id="{327120A4-E7EA-D859-B796-605FE7C0B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61029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Precious Cross 5/5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1DC5C1FC-18C6-596D-A414-67520DCBD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290" y="1821180"/>
            <a:ext cx="831342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宝贵十架的大能赐我生命，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我俯伏敬拜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祢；</a:t>
            </a:r>
            <a:b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宝贵十架的救恩，是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所立的约，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en-US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的爱永远不会改变。 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power of the precious cross gives me life,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Lord Jesus, I bow down and worship you;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The salvation of the precious cross is your covenant,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and your love will never change.</a:t>
            </a:r>
          </a:p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517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392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microsoft yahei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2023-08-23T19:15:15Z</dcterms:created>
  <dcterms:modified xsi:type="dcterms:W3CDTF">2026-04-10T01:04:39Z</dcterms:modified>
</cp:coreProperties>
</file>