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6"/>
  </p:notesMasterIdLst>
  <p:sldIdLst>
    <p:sldId id="4637" r:id="rId3"/>
    <p:sldId id="4638" r:id="rId4"/>
    <p:sldId id="463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5-08T04:19:03.874" v="47" actId="20577"/>
      <pc:docMkLst>
        <pc:docMk/>
      </pc:docMkLst>
      <pc:sldChg chg="modSp mod">
        <pc:chgData name="贵申 王" userId="201fba2491c5f930" providerId="LiveId" clId="{DCE2E79A-FA80-4B3F-A3B4-A0C24C0A3357}" dt="2026-05-08T04:18:51.218" v="35" actId="20577"/>
        <pc:sldMkLst>
          <pc:docMk/>
          <pc:sldMk cId="1231456456" sldId="4637"/>
        </pc:sldMkLst>
        <pc:spChg chg="mod">
          <ac:chgData name="贵申 王" userId="201fba2491c5f930" providerId="LiveId" clId="{DCE2E79A-FA80-4B3F-A3B4-A0C24C0A3357}" dt="2026-05-08T04:18:51.218" v="35" actId="20577"/>
          <ac:spMkLst>
            <pc:docMk/>
            <pc:sldMk cId="1231456456" sldId="4637"/>
            <ac:spMk id="110594" creationId="{0498CD84-C549-E4DA-A180-A978DA63C919}"/>
          </ac:spMkLst>
        </pc:spChg>
        <pc:spChg chg="mod">
          <ac:chgData name="贵申 王" userId="201fba2491c5f930" providerId="LiveId" clId="{DCE2E79A-FA80-4B3F-A3B4-A0C24C0A3357}" dt="2026-05-08T04:15:51.528" v="32" actId="1076"/>
          <ac:spMkLst>
            <pc:docMk/>
            <pc:sldMk cId="1231456456" sldId="4637"/>
            <ac:spMk id="110595" creationId="{3F55F33E-1E3F-FA03-AAE8-8B2BC6B3FA30}"/>
          </ac:spMkLst>
        </pc:spChg>
      </pc:sldChg>
      <pc:sldChg chg="modSp add mod">
        <pc:chgData name="贵申 王" userId="201fba2491c5f930" providerId="LiveId" clId="{DCE2E79A-FA80-4B3F-A3B4-A0C24C0A3357}" dt="2026-05-08T04:18:57.666" v="41" actId="20577"/>
        <pc:sldMkLst>
          <pc:docMk/>
          <pc:sldMk cId="1637504300" sldId="4638"/>
        </pc:sldMkLst>
        <pc:spChg chg="mod">
          <ac:chgData name="贵申 王" userId="201fba2491c5f930" providerId="LiveId" clId="{DCE2E79A-FA80-4B3F-A3B4-A0C24C0A3357}" dt="2026-05-08T04:18:57.666" v="41" actId="20577"/>
          <ac:spMkLst>
            <pc:docMk/>
            <pc:sldMk cId="1637504300" sldId="4638"/>
            <ac:spMk id="110594" creationId="{E5355E45-02E9-8920-DEC2-F87E4C41C857}"/>
          </ac:spMkLst>
        </pc:spChg>
        <pc:spChg chg="mod">
          <ac:chgData name="贵申 王" userId="201fba2491c5f930" providerId="LiveId" clId="{DCE2E79A-FA80-4B3F-A3B4-A0C24C0A3357}" dt="2026-05-08T04:15:41.893" v="31" actId="1076"/>
          <ac:spMkLst>
            <pc:docMk/>
            <pc:sldMk cId="1637504300" sldId="4638"/>
            <ac:spMk id="110595" creationId="{641B61E5-BA8E-6363-2216-FCC4CC073F93}"/>
          </ac:spMkLst>
        </pc:spChg>
      </pc:sldChg>
      <pc:sldChg chg="modSp add mod">
        <pc:chgData name="贵申 王" userId="201fba2491c5f930" providerId="LiveId" clId="{DCE2E79A-FA80-4B3F-A3B4-A0C24C0A3357}" dt="2026-05-08T04:19:03.874" v="47" actId="20577"/>
        <pc:sldMkLst>
          <pc:docMk/>
          <pc:sldMk cId="2596930658" sldId="4639"/>
        </pc:sldMkLst>
        <pc:spChg chg="mod">
          <ac:chgData name="贵申 王" userId="201fba2491c5f930" providerId="LiveId" clId="{DCE2E79A-FA80-4B3F-A3B4-A0C24C0A3357}" dt="2026-05-08T04:19:03.874" v="47" actId="20577"/>
          <ac:spMkLst>
            <pc:docMk/>
            <pc:sldMk cId="2596930658" sldId="4639"/>
            <ac:spMk id="110594" creationId="{48521046-C60C-538C-B578-4E062FB78EEB}"/>
          </ac:spMkLst>
        </pc:spChg>
      </pc:sldChg>
      <pc:sldChg chg="add del">
        <pc:chgData name="贵申 王" userId="201fba2491c5f930" providerId="LiveId" clId="{DCE2E79A-FA80-4B3F-A3B4-A0C24C0A3357}" dt="2026-05-08T04:12:41.098" v="8" actId="47"/>
        <pc:sldMkLst>
          <pc:docMk/>
          <pc:sldMk cId="4223435532" sldId="46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CB05A-F553-42E0-9175-F8D4212A8FEC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4384-4374-4D9F-9D04-D6204FE9C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55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F6B27-0CEF-8704-C45F-C480F9207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1DF0B067-E35E-61EA-62BE-0DA3E7341C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34E0FF47-E061-89DE-BBB5-C3678176E8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209DC90E-5E95-3751-2417-EFC4272723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6964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EAF68-758B-0486-5D7D-42FFF0F5B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E9325BD8-5FF9-3E38-8020-EFCE96D695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1803E0B6-B2D0-C099-5757-A238DB2623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5C1F6ECF-57E5-3D4A-BD01-939BE9FF21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3799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381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84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0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070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8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妈妈，天父的礼物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Mother, a Gift from Heavenly Father 1/3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964" y="1885951"/>
            <a:ext cx="7418070" cy="421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天空的鳥兒，樹上的知了，</a:t>
            </a:r>
            <a:endParaRPr kumimoji="0" lang="en-US" altLang="zh-TW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织成一首美妙樂章，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慈愛的天父，賜下這禮物，</a:t>
            </a:r>
            <a:endParaRPr kumimoji="0" lang="en-US" altLang="zh-TW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使我們能享受。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birds in the sky and the cicadas on the trees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weave a beautiful piece of music,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Our loving Heavenly Father has given this gift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 that we can enjoy it.</a:t>
            </a:r>
          </a:p>
        </p:txBody>
      </p:sp>
    </p:spTree>
    <p:extLst>
      <p:ext uri="{BB962C8B-B14F-4D97-AF65-F5344CB8AC3E}">
        <p14:creationId xmlns:p14="http://schemas.microsoft.com/office/powerpoint/2010/main" val="12314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28586-5FEA-6A3C-6C0A-204570815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5355E45-02E9-8920-DEC2-F87E4C41C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妈妈，天父的礼物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Mother, a Gift from Heavenly Father 2/3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641B61E5-BA8E-6363-2216-FCC4CC073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4" y="1885951"/>
            <a:ext cx="817245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媽媽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喔媽媽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也是天父賜下的恩典</a:t>
            </a:r>
            <a:r>
              <a:rPr kumimoji="0" lang="en-US" altLang="zh-TW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媽媽</a:t>
            </a: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喔媽媽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是最好的禮物。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或在地上，或在天家，</a:t>
            </a:r>
            <a:endParaRPr kumimoji="0" lang="en-US" altLang="zh-TW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媽媽都在父懷中。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Mom, oh mom! She is also a gift from Heavenly Father,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Mom, oh mom! She is the best gift.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Whether on earth or in heaven,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 mother is in the arms of Heavenly Father.</a:t>
            </a:r>
          </a:p>
        </p:txBody>
      </p:sp>
    </p:spTree>
    <p:extLst>
      <p:ext uri="{BB962C8B-B14F-4D97-AF65-F5344CB8AC3E}">
        <p14:creationId xmlns:p14="http://schemas.microsoft.com/office/powerpoint/2010/main" val="1637504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7E435-3AA3-3A35-FBAE-6455CCD23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48521046-C60C-538C-B578-4E062FB78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37994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妈妈，天父的礼物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Mother, a Gift from Heavenly </a:t>
            </a:r>
            <a:r>
              <a:rPr lang="en-US" altLang="zh-CN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Father 3/3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6A9EFF20-CEC0-40A7-88B3-72469E973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4" y="1885951"/>
            <a:ext cx="817245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媽媽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喔媽媽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也是天父賜下的恩典</a:t>
            </a:r>
            <a:r>
              <a:rPr kumimoji="0" lang="en-US" altLang="zh-TW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媽媽</a:t>
            </a: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喔媽媽</a:t>
            </a:r>
            <a:r>
              <a:rPr lang="zh-CN" altLang="en-US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是最好的禮物。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或在地上，或在天家，</a:t>
            </a:r>
            <a:endParaRPr kumimoji="0" lang="en-US" altLang="zh-TW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TW" altLang="en-US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媽媽都在父懷中。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Mom, oh mom! She is also a gift from Heavenly Father,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Mom, oh mom! She is the best gift.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Whether on earth or in heaven,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 mother is in the arms of Heavenly Father.</a:t>
            </a:r>
          </a:p>
        </p:txBody>
      </p:sp>
    </p:spTree>
    <p:extLst>
      <p:ext uri="{BB962C8B-B14F-4D97-AF65-F5344CB8AC3E}">
        <p14:creationId xmlns:p14="http://schemas.microsoft.com/office/powerpoint/2010/main" val="259693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306</Words>
  <Application>Microsoft Office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2023-07-27T02:00:33Z</dcterms:created>
  <dcterms:modified xsi:type="dcterms:W3CDTF">2026-05-08T04:19:13Z</dcterms:modified>
</cp:coreProperties>
</file>