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1258" r:id="rId2"/>
    <p:sldId id="1259" r:id="rId3"/>
    <p:sldId id="1260" r:id="rId4"/>
    <p:sldId id="1261" r:id="rId5"/>
    <p:sldId id="1262" r:id="rId6"/>
    <p:sldId id="1263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9" d="100"/>
          <a:sy n="49" d="100"/>
        </p:scale>
        <p:origin x="72" y="8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贵申 王" userId="201fba2491c5f930" providerId="LiveId" clId="{DCE2E79A-FA80-4B3F-A3B4-A0C24C0A3357}"/>
    <pc:docChg chg="addSld delSld modSld">
      <pc:chgData name="贵申 王" userId="201fba2491c5f930" providerId="LiveId" clId="{DCE2E79A-FA80-4B3F-A3B4-A0C24C0A3357}" dt="2026-03-27T00:40:35.552" v="139" actId="1076"/>
      <pc:docMkLst>
        <pc:docMk/>
      </pc:docMkLst>
      <pc:sldChg chg="modSp mod">
        <pc:chgData name="贵申 王" userId="201fba2491c5f930" providerId="LiveId" clId="{DCE2E79A-FA80-4B3F-A3B4-A0C24C0A3357}" dt="2026-03-27T00:38:55.516" v="124" actId="1076"/>
        <pc:sldMkLst>
          <pc:docMk/>
          <pc:sldMk cId="0" sldId="1258"/>
        </pc:sldMkLst>
        <pc:spChg chg="mod">
          <ac:chgData name="贵申 王" userId="201fba2491c5f930" providerId="LiveId" clId="{DCE2E79A-FA80-4B3F-A3B4-A0C24C0A3357}" dt="2026-03-27T00:38:55.516" v="124" actId="1076"/>
          <ac:spMkLst>
            <pc:docMk/>
            <pc:sldMk cId="0" sldId="1258"/>
            <ac:spMk id="99330" creationId="{54DDF89E-AB3C-1018-3FE4-7C0E88291D77}"/>
          </ac:spMkLst>
        </pc:spChg>
        <pc:spChg chg="mod">
          <ac:chgData name="贵申 王" userId="201fba2491c5f930" providerId="LiveId" clId="{DCE2E79A-FA80-4B3F-A3B4-A0C24C0A3357}" dt="2026-03-27T00:34:16.553" v="78" actId="20577"/>
          <ac:spMkLst>
            <pc:docMk/>
            <pc:sldMk cId="0" sldId="1258"/>
            <ac:spMk id="99331" creationId="{3BB03878-5AD5-657D-9011-2B82D0DB813B}"/>
          </ac:spMkLst>
        </pc:spChg>
      </pc:sldChg>
      <pc:sldChg chg="modSp add mod">
        <pc:chgData name="贵申 王" userId="201fba2491c5f930" providerId="LiveId" clId="{DCE2E79A-FA80-4B3F-A3B4-A0C24C0A3357}" dt="2026-03-27T00:39:22.487" v="127" actId="1076"/>
        <pc:sldMkLst>
          <pc:docMk/>
          <pc:sldMk cId="1168017687" sldId="1259"/>
        </pc:sldMkLst>
        <pc:spChg chg="mod">
          <ac:chgData name="贵申 王" userId="201fba2491c5f930" providerId="LiveId" clId="{DCE2E79A-FA80-4B3F-A3B4-A0C24C0A3357}" dt="2026-03-27T00:39:22.487" v="127" actId="1076"/>
          <ac:spMkLst>
            <pc:docMk/>
            <pc:sldMk cId="1168017687" sldId="1259"/>
            <ac:spMk id="99330" creationId="{48614A6A-226A-B4D0-4FC8-04E10C3D9B9F}"/>
          </ac:spMkLst>
        </pc:spChg>
        <pc:spChg chg="mod">
          <ac:chgData name="贵申 王" userId="201fba2491c5f930" providerId="LiveId" clId="{DCE2E79A-FA80-4B3F-A3B4-A0C24C0A3357}" dt="2026-03-27T00:34:50.777" v="86" actId="20577"/>
          <ac:spMkLst>
            <pc:docMk/>
            <pc:sldMk cId="1168017687" sldId="1259"/>
            <ac:spMk id="99331" creationId="{ADF89ECC-2874-E8B4-40AC-46508E1D63FD}"/>
          </ac:spMkLst>
        </pc:spChg>
      </pc:sldChg>
      <pc:sldChg chg="modSp add mod">
        <pc:chgData name="贵申 王" userId="201fba2491c5f930" providerId="LiveId" clId="{DCE2E79A-FA80-4B3F-A3B4-A0C24C0A3357}" dt="2026-03-27T00:39:40.353" v="130" actId="1076"/>
        <pc:sldMkLst>
          <pc:docMk/>
          <pc:sldMk cId="921019133" sldId="1260"/>
        </pc:sldMkLst>
        <pc:spChg chg="mod">
          <ac:chgData name="贵申 王" userId="201fba2491c5f930" providerId="LiveId" clId="{DCE2E79A-FA80-4B3F-A3B4-A0C24C0A3357}" dt="2026-03-27T00:39:40.353" v="130" actId="1076"/>
          <ac:spMkLst>
            <pc:docMk/>
            <pc:sldMk cId="921019133" sldId="1260"/>
            <ac:spMk id="99330" creationId="{B91CF88E-637A-7D11-F844-908ECC507C7E}"/>
          </ac:spMkLst>
        </pc:spChg>
        <pc:spChg chg="mod">
          <ac:chgData name="贵申 王" userId="201fba2491c5f930" providerId="LiveId" clId="{DCE2E79A-FA80-4B3F-A3B4-A0C24C0A3357}" dt="2026-03-27T00:37:05.613" v="107" actId="20577"/>
          <ac:spMkLst>
            <pc:docMk/>
            <pc:sldMk cId="921019133" sldId="1260"/>
            <ac:spMk id="99331" creationId="{4F0B8FA0-3364-3879-97FC-A14883918649}"/>
          </ac:spMkLst>
        </pc:spChg>
      </pc:sldChg>
      <pc:sldChg chg="modSp add del mod">
        <pc:chgData name="贵申 王" userId="201fba2491c5f930" providerId="LiveId" clId="{DCE2E79A-FA80-4B3F-A3B4-A0C24C0A3357}" dt="2026-03-27T00:35:43.571" v="95" actId="47"/>
        <pc:sldMkLst>
          <pc:docMk/>
          <pc:sldMk cId="354143102" sldId="1261"/>
        </pc:sldMkLst>
        <pc:spChg chg="mod">
          <ac:chgData name="贵申 王" userId="201fba2491c5f930" providerId="LiveId" clId="{DCE2E79A-FA80-4B3F-A3B4-A0C24C0A3357}" dt="2026-03-27T00:27:53.419" v="57" actId="20577"/>
          <ac:spMkLst>
            <pc:docMk/>
            <pc:sldMk cId="354143102" sldId="1261"/>
            <ac:spMk id="99330" creationId="{7F6664B0-3BAF-35A7-F899-57A38880A7E2}"/>
          </ac:spMkLst>
        </pc:spChg>
      </pc:sldChg>
      <pc:sldChg chg="modSp add mod">
        <pc:chgData name="贵申 王" userId="201fba2491c5f930" providerId="LiveId" clId="{DCE2E79A-FA80-4B3F-A3B4-A0C24C0A3357}" dt="2026-03-27T00:40:02.496" v="133" actId="1076"/>
        <pc:sldMkLst>
          <pc:docMk/>
          <pc:sldMk cId="781751942" sldId="1261"/>
        </pc:sldMkLst>
        <pc:spChg chg="mod">
          <ac:chgData name="贵申 王" userId="201fba2491c5f930" providerId="LiveId" clId="{DCE2E79A-FA80-4B3F-A3B4-A0C24C0A3357}" dt="2026-03-27T00:40:02.496" v="133" actId="1076"/>
          <ac:spMkLst>
            <pc:docMk/>
            <pc:sldMk cId="781751942" sldId="1261"/>
            <ac:spMk id="99330" creationId="{1F2F51F2-97FB-850C-721B-5C6A44074B87}"/>
          </ac:spMkLst>
        </pc:spChg>
      </pc:sldChg>
      <pc:sldChg chg="modSp add del mod replId">
        <pc:chgData name="贵申 王" userId="201fba2491c5f930" providerId="LiveId" clId="{DCE2E79A-FA80-4B3F-A3B4-A0C24C0A3357}" dt="2026-03-27T00:35:43.571" v="95" actId="47"/>
        <pc:sldMkLst>
          <pc:docMk/>
          <pc:sldMk cId="963379629" sldId="1262"/>
        </pc:sldMkLst>
        <pc:spChg chg="mod">
          <ac:chgData name="贵申 王" userId="201fba2491c5f930" providerId="LiveId" clId="{DCE2E79A-FA80-4B3F-A3B4-A0C24C0A3357}" dt="2026-03-27T00:27:58.653" v="61" actId="20577"/>
          <ac:spMkLst>
            <pc:docMk/>
            <pc:sldMk cId="963379629" sldId="1262"/>
            <ac:spMk id="99330" creationId="{2F54B2EE-1BEC-91E4-D509-3CDF124F9B8D}"/>
          </ac:spMkLst>
        </pc:spChg>
      </pc:sldChg>
      <pc:sldChg chg="modSp add mod replId">
        <pc:chgData name="贵申 王" userId="201fba2491c5f930" providerId="LiveId" clId="{DCE2E79A-FA80-4B3F-A3B4-A0C24C0A3357}" dt="2026-03-27T00:40:19.548" v="136" actId="1076"/>
        <pc:sldMkLst>
          <pc:docMk/>
          <pc:sldMk cId="2817998357" sldId="1262"/>
        </pc:sldMkLst>
        <pc:spChg chg="mod">
          <ac:chgData name="贵申 王" userId="201fba2491c5f930" providerId="LiveId" clId="{DCE2E79A-FA80-4B3F-A3B4-A0C24C0A3357}" dt="2026-03-27T00:40:19.548" v="136" actId="1076"/>
          <ac:spMkLst>
            <pc:docMk/>
            <pc:sldMk cId="2817998357" sldId="1262"/>
            <ac:spMk id="99330" creationId="{25991FA7-1928-FF2B-4698-8C3DF688F6CD}"/>
          </ac:spMkLst>
        </pc:spChg>
      </pc:sldChg>
      <pc:sldChg chg="modSp add del mod replId">
        <pc:chgData name="贵申 王" userId="201fba2491c5f930" providerId="LiveId" clId="{DCE2E79A-FA80-4B3F-A3B4-A0C24C0A3357}" dt="2026-03-27T00:35:43.571" v="95" actId="47"/>
        <pc:sldMkLst>
          <pc:docMk/>
          <pc:sldMk cId="2358230285" sldId="1263"/>
        </pc:sldMkLst>
        <pc:spChg chg="mod">
          <ac:chgData name="贵申 王" userId="201fba2491c5f930" providerId="LiveId" clId="{DCE2E79A-FA80-4B3F-A3B4-A0C24C0A3357}" dt="2026-03-27T00:28:04.502" v="65" actId="20577"/>
          <ac:spMkLst>
            <pc:docMk/>
            <pc:sldMk cId="2358230285" sldId="1263"/>
            <ac:spMk id="99330" creationId="{9FAB2E88-4886-31AA-FF65-3BC4E10BA2CC}"/>
          </ac:spMkLst>
        </pc:spChg>
      </pc:sldChg>
      <pc:sldChg chg="modSp add mod replId">
        <pc:chgData name="贵申 王" userId="201fba2491c5f930" providerId="LiveId" clId="{DCE2E79A-FA80-4B3F-A3B4-A0C24C0A3357}" dt="2026-03-27T00:40:35.552" v="139" actId="1076"/>
        <pc:sldMkLst>
          <pc:docMk/>
          <pc:sldMk cId="3632375254" sldId="1263"/>
        </pc:sldMkLst>
        <pc:spChg chg="mod">
          <ac:chgData name="贵申 王" userId="201fba2491c5f930" providerId="LiveId" clId="{DCE2E79A-FA80-4B3F-A3B4-A0C24C0A3357}" dt="2026-03-27T00:40:35.552" v="139" actId="1076"/>
          <ac:spMkLst>
            <pc:docMk/>
            <pc:sldMk cId="3632375254" sldId="1263"/>
            <ac:spMk id="99330" creationId="{48000F29-F92D-5269-243F-5FB076FAC023}"/>
          </ac:spMkLst>
        </pc:spChg>
        <pc:spChg chg="mod">
          <ac:chgData name="贵申 王" userId="201fba2491c5f930" providerId="LiveId" clId="{DCE2E79A-FA80-4B3F-A3B4-A0C24C0A3357}" dt="2026-03-27T00:37:21.613" v="112" actId="20577"/>
          <ac:spMkLst>
            <pc:docMk/>
            <pc:sldMk cId="3632375254" sldId="1263"/>
            <ac:spMk id="99331" creationId="{ECE23E9C-683F-D6DC-960D-48861386DE84}"/>
          </ac:spMkLst>
        </pc:spChg>
      </pc:sldChg>
      <pc:sldChg chg="modSp del mod">
        <pc:chgData name="贵申 王" userId="201fba2491c5f930" providerId="LiveId" clId="{DCE2E79A-FA80-4B3F-A3B4-A0C24C0A3357}" dt="2026-03-27T00:23:16.582" v="26" actId="47"/>
        <pc:sldMkLst>
          <pc:docMk/>
          <pc:sldMk cId="0" sldId="4295"/>
        </pc:sldMkLst>
      </pc:sldChg>
      <pc:sldChg chg="modSp add del mod">
        <pc:chgData name="贵申 王" userId="201fba2491c5f930" providerId="LiveId" clId="{DCE2E79A-FA80-4B3F-A3B4-A0C24C0A3357}" dt="2026-03-27T00:23:16.848" v="27" actId="47"/>
        <pc:sldMkLst>
          <pc:docMk/>
          <pc:sldMk cId="1399908358" sldId="4296"/>
        </pc:sldMkLst>
      </pc:sldChg>
      <pc:sldChg chg="modSp add del mod replId">
        <pc:chgData name="贵申 王" userId="201fba2491c5f930" providerId="LiveId" clId="{DCE2E79A-FA80-4B3F-A3B4-A0C24C0A3357}" dt="2026-03-27T00:23:17.314" v="28" actId="47"/>
        <pc:sldMkLst>
          <pc:docMk/>
          <pc:sldMk cId="1964317230" sldId="4297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C3DDC2-DA9E-4793-A7E2-1FA611B70D59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C7CD15-C4D2-41A3-98CE-10D1BB44C4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009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7">
            <a:extLst>
              <a:ext uri="{FF2B5EF4-FFF2-40B4-BE49-F238E27FC236}">
                <a16:creationId xmlns:a16="http://schemas.microsoft.com/office/drawing/2014/main" id="{5DA42E96-1B84-3BFB-9C2C-FC1FAB14D37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B8909C9-CAC6-448F-BEFD-F60DB763E9AF}" type="slidenum">
              <a:rPr kumimoji="0" lang="en-US" altLang="en-US" smtClean="0">
                <a:latin typeface="Times New Roman" panose="02020603050405020304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00355" name="Rectangle 2">
            <a:extLst>
              <a:ext uri="{FF2B5EF4-FFF2-40B4-BE49-F238E27FC236}">
                <a16:creationId xmlns:a16="http://schemas.microsoft.com/office/drawing/2014/main" id="{4AC6391A-5983-C737-AE35-A42BAA24FE7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6" name="Rectangle 3">
            <a:extLst>
              <a:ext uri="{FF2B5EF4-FFF2-40B4-BE49-F238E27FC236}">
                <a16:creationId xmlns:a16="http://schemas.microsoft.com/office/drawing/2014/main" id="{7D70E861-9A29-D3B4-115E-D6B682BF455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B35412-A20E-8E09-8CC3-0E9D284953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7">
            <a:extLst>
              <a:ext uri="{FF2B5EF4-FFF2-40B4-BE49-F238E27FC236}">
                <a16:creationId xmlns:a16="http://schemas.microsoft.com/office/drawing/2014/main" id="{51613D07-A44C-4DEE-F49C-0FB708535B8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B8909C9-CAC6-448F-BEFD-F60DB763E9AF}" type="slidenum">
              <a:rPr kumimoji="0" lang="en-US" altLang="en-US" smtClean="0">
                <a:latin typeface="Times New Roman" panose="02020603050405020304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00355" name="Rectangle 2">
            <a:extLst>
              <a:ext uri="{FF2B5EF4-FFF2-40B4-BE49-F238E27FC236}">
                <a16:creationId xmlns:a16="http://schemas.microsoft.com/office/drawing/2014/main" id="{D80734F6-B08B-524B-AE84-08B5138FAC0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6" name="Rectangle 3">
            <a:extLst>
              <a:ext uri="{FF2B5EF4-FFF2-40B4-BE49-F238E27FC236}">
                <a16:creationId xmlns:a16="http://schemas.microsoft.com/office/drawing/2014/main" id="{9D90591B-BB8D-6599-833B-03EDE288800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967851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7904A2-D53B-2696-B0EA-F005D86D72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7">
            <a:extLst>
              <a:ext uri="{FF2B5EF4-FFF2-40B4-BE49-F238E27FC236}">
                <a16:creationId xmlns:a16="http://schemas.microsoft.com/office/drawing/2014/main" id="{7A9072D6-E3E4-F59D-6ED0-0E1EA0237CB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B8909C9-CAC6-448F-BEFD-F60DB763E9AF}" type="slidenum">
              <a:rPr kumimoji="0" lang="en-US" altLang="en-US" smtClean="0">
                <a:latin typeface="Times New Roman" panose="02020603050405020304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00355" name="Rectangle 2">
            <a:extLst>
              <a:ext uri="{FF2B5EF4-FFF2-40B4-BE49-F238E27FC236}">
                <a16:creationId xmlns:a16="http://schemas.microsoft.com/office/drawing/2014/main" id="{1B73FBB5-5732-39D1-A10E-4A6DD963C06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6" name="Rectangle 3">
            <a:extLst>
              <a:ext uri="{FF2B5EF4-FFF2-40B4-BE49-F238E27FC236}">
                <a16:creationId xmlns:a16="http://schemas.microsoft.com/office/drawing/2014/main" id="{87A8B946-2CE9-0689-9256-C5D47B6EA83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725773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711D41-6FBC-DCA5-B600-013655D93A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7">
            <a:extLst>
              <a:ext uri="{FF2B5EF4-FFF2-40B4-BE49-F238E27FC236}">
                <a16:creationId xmlns:a16="http://schemas.microsoft.com/office/drawing/2014/main" id="{71D4985E-78C2-39F2-3F1B-F4087999D36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B8909C9-CAC6-448F-BEFD-F60DB763E9AF}" type="slidenum">
              <a:rPr kumimoji="0" lang="en-US" altLang="en-US" smtClean="0">
                <a:latin typeface="Times New Roman" panose="02020603050405020304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00355" name="Rectangle 2">
            <a:extLst>
              <a:ext uri="{FF2B5EF4-FFF2-40B4-BE49-F238E27FC236}">
                <a16:creationId xmlns:a16="http://schemas.microsoft.com/office/drawing/2014/main" id="{A529AFE6-7556-2037-79BE-0D2769C2A36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6" name="Rectangle 3">
            <a:extLst>
              <a:ext uri="{FF2B5EF4-FFF2-40B4-BE49-F238E27FC236}">
                <a16:creationId xmlns:a16="http://schemas.microsoft.com/office/drawing/2014/main" id="{A5C9CD66-ABA9-10EE-DEC9-9AC146035A9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041140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7FE84E-ABCA-752B-EF98-3C05173D9D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7">
            <a:extLst>
              <a:ext uri="{FF2B5EF4-FFF2-40B4-BE49-F238E27FC236}">
                <a16:creationId xmlns:a16="http://schemas.microsoft.com/office/drawing/2014/main" id="{FF5461B3-76D7-834A-8574-98880498F06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B8909C9-CAC6-448F-BEFD-F60DB763E9AF}" type="slidenum">
              <a:rPr kumimoji="0" lang="en-US" altLang="en-US" smtClean="0">
                <a:latin typeface="Times New Roman" panose="02020603050405020304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00355" name="Rectangle 2">
            <a:extLst>
              <a:ext uri="{FF2B5EF4-FFF2-40B4-BE49-F238E27FC236}">
                <a16:creationId xmlns:a16="http://schemas.microsoft.com/office/drawing/2014/main" id="{E2A912B7-6D18-FE5F-8995-B4ACAE2314D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6" name="Rectangle 3">
            <a:extLst>
              <a:ext uri="{FF2B5EF4-FFF2-40B4-BE49-F238E27FC236}">
                <a16:creationId xmlns:a16="http://schemas.microsoft.com/office/drawing/2014/main" id="{8C7A2DA8-F4A9-F5E9-FC2F-E67DB1C5EFE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642739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FBFE98-82A9-BFAA-0C18-D3AB5B1EB1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7">
            <a:extLst>
              <a:ext uri="{FF2B5EF4-FFF2-40B4-BE49-F238E27FC236}">
                <a16:creationId xmlns:a16="http://schemas.microsoft.com/office/drawing/2014/main" id="{99D10203-2E85-246F-B1C7-30CB2F7671A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B8909C9-CAC6-448F-BEFD-F60DB763E9AF}" type="slidenum">
              <a:rPr kumimoji="0" lang="en-US" altLang="en-US" smtClean="0">
                <a:latin typeface="Times New Roman" panose="02020603050405020304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00355" name="Rectangle 2">
            <a:extLst>
              <a:ext uri="{FF2B5EF4-FFF2-40B4-BE49-F238E27FC236}">
                <a16:creationId xmlns:a16="http://schemas.microsoft.com/office/drawing/2014/main" id="{1D051C59-EC5F-9A46-04CF-3F9911EAAFE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6" name="Rectangle 3">
            <a:extLst>
              <a:ext uri="{FF2B5EF4-FFF2-40B4-BE49-F238E27FC236}">
                <a16:creationId xmlns:a16="http://schemas.microsoft.com/office/drawing/2014/main" id="{96F9378D-2CCE-9227-523D-6B8F62B873F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56142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ABE6AF14-549B-C31B-E223-A39C8441A4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3C588D2C-BD79-8132-B270-85948D40ED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0CAADFA5-F535-F781-90F6-433D1E9BA3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FDC5E4-02B7-4C72-8770-EC516F7926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34566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35385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>
            <a:extLst>
              <a:ext uri="{FF2B5EF4-FFF2-40B4-BE49-F238E27FC236}">
                <a16:creationId xmlns:a16="http://schemas.microsoft.com/office/drawing/2014/main" id="{54DDF89E-AB3C-1018-3FE4-7C0E88291D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8685" y="449221"/>
            <a:ext cx="745463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坐在宝座上圣洁羔羊 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/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The Holy Lamb On The Throne 1/6</a:t>
            </a:r>
          </a:p>
        </p:txBody>
      </p:sp>
      <p:sp>
        <p:nvSpPr>
          <p:cNvPr id="99331" name="Rectangle 3">
            <a:extLst>
              <a:ext uri="{FF2B5EF4-FFF2-40B4-BE49-F238E27FC236}">
                <a16:creationId xmlns:a16="http://schemas.microsoft.com/office/drawing/2014/main" id="{3BB03878-5AD5-657D-9011-2B82D0DB81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2045" y="1851660"/>
            <a:ext cx="9947910" cy="440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坐在宝座上圣洁羔羊，</a:t>
            </a: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我们俯伏敬拜祢！</a:t>
            </a:r>
            <a:endParaRPr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昔在，今在，以后永在，</a:t>
            </a: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唯有祢是全能真神！</a:t>
            </a:r>
            <a:endParaRPr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spcBef>
                <a:spcPts val="600"/>
              </a:spcBef>
              <a:buSzPct val="85000"/>
            </a:pPr>
            <a:endParaRPr lang="en-US" altLang="zh-CN" sz="2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buSzPct val="85000"/>
            </a:pPr>
            <a:r>
              <a:rPr lang="en-US" sz="28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Holy Lamb seated on the throne,</a:t>
            </a:r>
          </a:p>
          <a:p>
            <a:pPr algn="ctr">
              <a:buSzPct val="85000"/>
            </a:pPr>
            <a:r>
              <a:rPr lang="en-US" sz="28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 bow down and worship You</a:t>
            </a:r>
            <a:r>
              <a:rPr lang="zh-CN" altLang="en-US" sz="28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！</a:t>
            </a:r>
            <a:endParaRPr lang="en-US" sz="2800" dirty="0">
              <a:solidFill>
                <a:srgbClr val="22222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SzPct val="85000"/>
            </a:pPr>
            <a:r>
              <a:rPr lang="en-US" sz="28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Who was, and is, and is to come—</a:t>
            </a:r>
          </a:p>
          <a:p>
            <a:pPr algn="ctr">
              <a:buSzPct val="85000"/>
            </a:pPr>
            <a:r>
              <a:rPr lang="en-US" sz="28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 alone are the Almighty, the True God</a:t>
            </a:r>
            <a:r>
              <a:rPr lang="zh-CN" altLang="en-US" sz="28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！</a:t>
            </a:r>
            <a:endParaRPr lang="zh-CN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245E83-E996-8869-35BD-1DEDBC0FB1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>
            <a:extLst>
              <a:ext uri="{FF2B5EF4-FFF2-40B4-BE49-F238E27FC236}">
                <a16:creationId xmlns:a16="http://schemas.microsoft.com/office/drawing/2014/main" id="{48614A6A-226A-B4D0-4FC8-04E10C3D9B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61681" y="468676"/>
            <a:ext cx="7668638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坐在宝座上圣洁羔羊 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/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The Holy Lamb On The Throne 2/6</a:t>
            </a:r>
          </a:p>
        </p:txBody>
      </p:sp>
      <p:sp>
        <p:nvSpPr>
          <p:cNvPr id="99331" name="Rectangle 3">
            <a:extLst>
              <a:ext uri="{FF2B5EF4-FFF2-40B4-BE49-F238E27FC236}">
                <a16:creationId xmlns:a16="http://schemas.microsoft.com/office/drawing/2014/main" id="{ADF89ECC-2874-E8B4-40AC-46508E1D63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2045" y="1851660"/>
            <a:ext cx="9947910" cy="440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坐在宝座上尊贵羔羊，</a:t>
            </a: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我们俯伏敬拜祢！</a:t>
            </a:r>
            <a:endParaRPr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颂赞、尊贵、荣耀、权势，</a:t>
            </a: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都归给祢，直到永远！</a:t>
            </a:r>
          </a:p>
          <a:p>
            <a:pPr algn="ctr">
              <a:spcBef>
                <a:spcPts val="600"/>
              </a:spcBef>
              <a:buSzPct val="85000"/>
            </a:pPr>
            <a:endParaRPr lang="en-US" altLang="zh-CN" sz="2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buSzPct val="85000"/>
            </a:pPr>
            <a:r>
              <a:rPr lang="en-US" sz="28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Worthy Lamb seated on the throne,</a:t>
            </a:r>
          </a:p>
          <a:p>
            <a:pPr algn="ctr">
              <a:buSzPct val="85000"/>
            </a:pPr>
            <a:r>
              <a:rPr lang="en-US" sz="28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 bow down and worship You</a:t>
            </a:r>
            <a:r>
              <a:rPr lang="zh-CN" altLang="en-US" sz="28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！</a:t>
            </a:r>
            <a:endParaRPr lang="en-US" sz="2800" dirty="0">
              <a:solidFill>
                <a:srgbClr val="22222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SzPct val="85000"/>
            </a:pPr>
            <a:r>
              <a:rPr lang="en-US" sz="28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Praise, honor, glory, and power—</a:t>
            </a:r>
          </a:p>
          <a:p>
            <a:pPr algn="ctr">
              <a:buSzPct val="85000"/>
            </a:pPr>
            <a:r>
              <a:rPr lang="en-US" sz="28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All belong to You, forevermore</a:t>
            </a:r>
            <a:r>
              <a:rPr lang="zh-CN" altLang="en-US" sz="28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！</a:t>
            </a:r>
            <a:endParaRPr lang="en-US" sz="2800" dirty="0">
              <a:solidFill>
                <a:srgbClr val="22222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80176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4A6634-BB36-C0C0-B185-07B3438774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>
            <a:extLst>
              <a:ext uri="{FF2B5EF4-FFF2-40B4-BE49-F238E27FC236}">
                <a16:creationId xmlns:a16="http://schemas.microsoft.com/office/drawing/2014/main" id="{B91CF88E-637A-7D11-F844-908ECC507C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78413" y="449222"/>
            <a:ext cx="7435174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坐在宝座上圣洁羔羊 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/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The Holy Lamb On The Throne 3/6</a:t>
            </a:r>
          </a:p>
        </p:txBody>
      </p:sp>
      <p:sp>
        <p:nvSpPr>
          <p:cNvPr id="99331" name="Rectangle 3">
            <a:extLst>
              <a:ext uri="{FF2B5EF4-FFF2-40B4-BE49-F238E27FC236}">
                <a16:creationId xmlns:a16="http://schemas.microsoft.com/office/drawing/2014/main" id="{4F0B8FA0-3364-3879-97FC-A148839186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2045" y="1851660"/>
            <a:ext cx="9947910" cy="440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万王之王，万主之主，</a:t>
            </a: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唯有祢配得敬拜和尊崇！</a:t>
            </a: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万王之王，万主之主，</a:t>
            </a: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我们高举祢圣名，直到永远！ </a:t>
            </a:r>
            <a:endParaRPr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spcBef>
                <a:spcPts val="600"/>
              </a:spcBef>
              <a:buSzPct val="85000"/>
            </a:pPr>
            <a:endParaRPr lang="en-US" altLang="zh-CN" sz="2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buSzPct val="85000"/>
            </a:pPr>
            <a:r>
              <a:rPr lang="en-US" sz="28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King of kings and Lord of lords,</a:t>
            </a:r>
          </a:p>
          <a:p>
            <a:pPr algn="ctr">
              <a:buSzPct val="85000"/>
            </a:pPr>
            <a:r>
              <a:rPr lang="en-US" sz="28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 alone are worthy of worship and adoration</a:t>
            </a:r>
            <a:r>
              <a:rPr lang="zh-CN" altLang="en-US" sz="28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！</a:t>
            </a:r>
            <a:endParaRPr lang="en-US" sz="2800" dirty="0">
              <a:solidFill>
                <a:srgbClr val="22222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SzPct val="85000"/>
            </a:pPr>
            <a:r>
              <a:rPr lang="en-US" sz="28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King of kings and Lord of lords,</a:t>
            </a:r>
          </a:p>
          <a:p>
            <a:pPr algn="ctr">
              <a:buSzPct val="85000"/>
            </a:pPr>
            <a:r>
              <a:rPr lang="en-US" sz="28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 lift high Your holy name, forevermore</a:t>
            </a:r>
            <a:r>
              <a:rPr lang="zh-CN" altLang="en-US" sz="28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！</a:t>
            </a:r>
            <a:endParaRPr lang="en-US" sz="2800" dirty="0">
              <a:solidFill>
                <a:srgbClr val="22222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10191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2FC9D1-15DA-66AB-02A6-07A576B516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>
            <a:extLst>
              <a:ext uri="{FF2B5EF4-FFF2-40B4-BE49-F238E27FC236}">
                <a16:creationId xmlns:a16="http://schemas.microsoft.com/office/drawing/2014/main" id="{1F2F51F2-97FB-850C-721B-5C6A44074B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07595" y="468677"/>
            <a:ext cx="7376809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坐在宝座上圣洁羔羊 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/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The Holy Lamb On The Throne 4/6</a:t>
            </a:r>
          </a:p>
        </p:txBody>
      </p:sp>
      <p:sp>
        <p:nvSpPr>
          <p:cNvPr id="99331" name="Rectangle 3">
            <a:extLst>
              <a:ext uri="{FF2B5EF4-FFF2-40B4-BE49-F238E27FC236}">
                <a16:creationId xmlns:a16="http://schemas.microsoft.com/office/drawing/2014/main" id="{6B7AAEDA-C7F7-E68B-AEDB-B29AC7F855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2045" y="1851660"/>
            <a:ext cx="9947910" cy="440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坐在宝座上圣洁羔羊，</a:t>
            </a: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我们俯伏敬拜祢！</a:t>
            </a:r>
            <a:endParaRPr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昔在，今在，以后永在，</a:t>
            </a: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唯有祢是全能真神！</a:t>
            </a:r>
            <a:endParaRPr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spcBef>
                <a:spcPts val="600"/>
              </a:spcBef>
              <a:buSzPct val="85000"/>
            </a:pPr>
            <a:endParaRPr lang="en-US" altLang="zh-CN" sz="2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buSzPct val="85000"/>
            </a:pPr>
            <a:r>
              <a:rPr lang="en-US" sz="28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Holy Lamb seated on the throne,</a:t>
            </a:r>
          </a:p>
          <a:p>
            <a:pPr algn="ctr">
              <a:buSzPct val="85000"/>
            </a:pPr>
            <a:r>
              <a:rPr lang="en-US" sz="28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 bow down and worship You</a:t>
            </a:r>
            <a:r>
              <a:rPr lang="zh-CN" altLang="en-US" sz="28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！</a:t>
            </a:r>
            <a:endParaRPr lang="en-US" sz="2800" dirty="0">
              <a:solidFill>
                <a:srgbClr val="22222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SzPct val="85000"/>
            </a:pPr>
            <a:r>
              <a:rPr lang="en-US" sz="28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Who was, and is, and is to come—</a:t>
            </a:r>
          </a:p>
          <a:p>
            <a:pPr algn="ctr">
              <a:buSzPct val="85000"/>
            </a:pPr>
            <a:r>
              <a:rPr lang="en-US" sz="28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 alone are the Almighty, the True God</a:t>
            </a:r>
            <a:r>
              <a:rPr lang="zh-CN" altLang="en-US" sz="28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！</a:t>
            </a:r>
            <a:endParaRPr lang="zh-CN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17519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B1B2AA-47F5-D411-9111-415D6A841C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>
            <a:extLst>
              <a:ext uri="{FF2B5EF4-FFF2-40B4-BE49-F238E27FC236}">
                <a16:creationId xmlns:a16="http://schemas.microsoft.com/office/drawing/2014/main" id="{25991FA7-1928-FF2B-4698-8C3DF688F6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97868" y="429766"/>
            <a:ext cx="7396264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坐在宝座上圣洁羔羊 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/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The Holy Lamb On The Throne 5/6</a:t>
            </a:r>
          </a:p>
        </p:txBody>
      </p:sp>
      <p:sp>
        <p:nvSpPr>
          <p:cNvPr id="99331" name="Rectangle 3">
            <a:extLst>
              <a:ext uri="{FF2B5EF4-FFF2-40B4-BE49-F238E27FC236}">
                <a16:creationId xmlns:a16="http://schemas.microsoft.com/office/drawing/2014/main" id="{D4AAA1BB-6615-2C96-CA01-FD876E45C4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2045" y="1851660"/>
            <a:ext cx="9947910" cy="440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坐在宝座上尊贵羔羊，</a:t>
            </a: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我们俯伏敬拜祢！</a:t>
            </a:r>
            <a:endParaRPr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颂赞、尊贵、荣耀、权势，</a:t>
            </a: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都归给祢，直到永远！</a:t>
            </a:r>
          </a:p>
          <a:p>
            <a:pPr algn="ctr">
              <a:spcBef>
                <a:spcPts val="600"/>
              </a:spcBef>
              <a:buSzPct val="85000"/>
            </a:pPr>
            <a:endParaRPr lang="en-US" altLang="zh-CN" sz="2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buSzPct val="85000"/>
            </a:pPr>
            <a:r>
              <a:rPr lang="en-US" sz="28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Worthy Lamb seated on the throne,</a:t>
            </a:r>
          </a:p>
          <a:p>
            <a:pPr algn="ctr">
              <a:buSzPct val="85000"/>
            </a:pPr>
            <a:r>
              <a:rPr lang="en-US" sz="28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 bow down and worship You</a:t>
            </a:r>
            <a:r>
              <a:rPr lang="zh-CN" altLang="en-US" sz="28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！</a:t>
            </a:r>
            <a:endParaRPr lang="en-US" sz="2800" dirty="0">
              <a:solidFill>
                <a:srgbClr val="22222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SzPct val="85000"/>
            </a:pPr>
            <a:r>
              <a:rPr lang="en-US" sz="28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Praise, honor, glory, and power—</a:t>
            </a:r>
          </a:p>
          <a:p>
            <a:pPr algn="ctr">
              <a:buSzPct val="85000"/>
            </a:pPr>
            <a:r>
              <a:rPr lang="en-US" sz="28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All belong to You, forevermore</a:t>
            </a:r>
            <a:r>
              <a:rPr lang="zh-CN" altLang="en-US" sz="28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！</a:t>
            </a:r>
            <a:endParaRPr lang="en-US" sz="2800" dirty="0">
              <a:solidFill>
                <a:srgbClr val="22222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79983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58B3C2-CD26-474C-4761-944C502A2E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>
            <a:extLst>
              <a:ext uri="{FF2B5EF4-FFF2-40B4-BE49-F238E27FC236}">
                <a16:creationId xmlns:a16="http://schemas.microsoft.com/office/drawing/2014/main" id="{48000F29-F92D-5269-243F-5FB076FAC0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7323" y="468677"/>
            <a:ext cx="7357353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坐在宝座上圣洁羔羊 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/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The Holy Lamb On The Throne 6/6</a:t>
            </a:r>
          </a:p>
        </p:txBody>
      </p:sp>
      <p:sp>
        <p:nvSpPr>
          <p:cNvPr id="99331" name="Rectangle 3">
            <a:extLst>
              <a:ext uri="{FF2B5EF4-FFF2-40B4-BE49-F238E27FC236}">
                <a16:creationId xmlns:a16="http://schemas.microsoft.com/office/drawing/2014/main" id="{ECE23E9C-683F-D6DC-960D-48861386DE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2045" y="1851660"/>
            <a:ext cx="9947910" cy="440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万王之王，万主之主，</a:t>
            </a: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唯有祢配得敬拜和尊崇！</a:t>
            </a: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万王之王，万主之主，</a:t>
            </a: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我们高举祢圣名，直到永远！ </a:t>
            </a:r>
            <a:endParaRPr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spcBef>
                <a:spcPts val="600"/>
              </a:spcBef>
              <a:buSzPct val="85000"/>
            </a:pPr>
            <a:endParaRPr lang="en-US" altLang="zh-CN" sz="2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buSzPct val="85000"/>
            </a:pPr>
            <a:r>
              <a:rPr lang="en-US" sz="28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King of kings and Lord of lords,</a:t>
            </a:r>
          </a:p>
          <a:p>
            <a:pPr algn="ctr">
              <a:buSzPct val="85000"/>
            </a:pPr>
            <a:r>
              <a:rPr lang="en-US" sz="28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 alone are worthy of worship and adoration</a:t>
            </a:r>
            <a:r>
              <a:rPr lang="zh-CN" altLang="en-US" sz="28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！</a:t>
            </a:r>
            <a:endParaRPr lang="en-US" sz="2800" dirty="0">
              <a:solidFill>
                <a:srgbClr val="22222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SzPct val="85000"/>
            </a:pPr>
            <a:r>
              <a:rPr lang="en-US" sz="28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King of kings and Lord of lords,</a:t>
            </a:r>
          </a:p>
          <a:p>
            <a:pPr algn="ctr">
              <a:buSzPct val="85000"/>
            </a:pPr>
            <a:r>
              <a:rPr lang="en-US" sz="28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 lift high Your holy name, forevermore</a:t>
            </a:r>
            <a:r>
              <a:rPr lang="zh-CN" altLang="en-US" sz="28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！</a:t>
            </a:r>
            <a:endParaRPr lang="en-US" sz="2800" dirty="0">
              <a:solidFill>
                <a:srgbClr val="22222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23752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548</Words>
  <Application>Microsoft Office PowerPoint</Application>
  <PresentationFormat>Widescreen</PresentationFormat>
  <Paragraphs>72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Microsoft YaHei</vt:lpstr>
      <vt:lpstr>TSC FLi S5 TT</vt:lpstr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贵申</dc:creator>
  <cp:lastModifiedBy>贵申 王</cp:lastModifiedBy>
  <cp:revision>2</cp:revision>
  <dcterms:created xsi:type="dcterms:W3CDTF">2023-09-04T03:05:00Z</dcterms:created>
  <dcterms:modified xsi:type="dcterms:W3CDTF">2026-03-27T00:42:33Z</dcterms:modified>
</cp:coreProperties>
</file>