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4334" r:id="rId3"/>
    <p:sldId id="4335" r:id="rId4"/>
    <p:sldId id="4336" r:id="rId5"/>
    <p:sldId id="433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AD0668F0-B43F-4C25-A57A-2ACCD95B4147}"/>
    <pc:docChg chg="undo custSel addSld modSld">
      <pc:chgData name="贵申 王" userId="201fba2491c5f930" providerId="LiveId" clId="{AD0668F0-B43F-4C25-A57A-2ACCD95B4147}" dt="2023-10-13T01:58:08.457" v="117" actId="20577"/>
      <pc:docMkLst>
        <pc:docMk/>
      </pc:docMkLst>
      <pc:sldChg chg="modSp add mod">
        <pc:chgData name="贵申 王" userId="201fba2491c5f930" providerId="LiveId" clId="{AD0668F0-B43F-4C25-A57A-2ACCD95B4147}" dt="2023-10-13T01:55:07.788" v="99" actId="20577"/>
        <pc:sldMkLst>
          <pc:docMk/>
          <pc:sldMk cId="0" sldId="4334"/>
        </pc:sldMkLst>
        <pc:spChg chg="mod">
          <ac:chgData name="贵申 王" userId="201fba2491c5f930" providerId="LiveId" clId="{AD0668F0-B43F-4C25-A57A-2ACCD95B4147}" dt="2023-10-13T01:55:07.788" v="99" actId="20577"/>
          <ac:spMkLst>
            <pc:docMk/>
            <pc:sldMk cId="0" sldId="4334"/>
            <ac:spMk id="59394" creationId="{A2BA9259-0EE1-D5BD-077B-12F15F985ADF}"/>
          </ac:spMkLst>
        </pc:spChg>
        <pc:spChg chg="mod">
          <ac:chgData name="贵申 王" userId="201fba2491c5f930" providerId="LiveId" clId="{AD0668F0-B43F-4C25-A57A-2ACCD95B4147}" dt="2023-10-13T01:53:52.427" v="95" actId="255"/>
          <ac:spMkLst>
            <pc:docMk/>
            <pc:sldMk cId="0" sldId="4334"/>
            <ac:spMk id="59395" creationId="{2E1FD791-1713-CEFD-7726-36B0D282CF21}"/>
          </ac:spMkLst>
        </pc:spChg>
      </pc:sldChg>
      <pc:sldChg chg="modSp add mod">
        <pc:chgData name="贵申 王" userId="201fba2491c5f930" providerId="LiveId" clId="{AD0668F0-B43F-4C25-A57A-2ACCD95B4147}" dt="2023-10-13T01:58:08.457" v="117" actId="20577"/>
        <pc:sldMkLst>
          <pc:docMk/>
          <pc:sldMk cId="662156303" sldId="4335"/>
        </pc:sldMkLst>
        <pc:spChg chg="mod">
          <ac:chgData name="贵申 王" userId="201fba2491c5f930" providerId="LiveId" clId="{AD0668F0-B43F-4C25-A57A-2ACCD95B4147}" dt="2023-10-13T01:55:13.372" v="103" actId="20577"/>
          <ac:spMkLst>
            <pc:docMk/>
            <pc:sldMk cId="662156303" sldId="4335"/>
            <ac:spMk id="59394" creationId="{A2BA9259-0EE1-D5BD-077B-12F15F985ADF}"/>
          </ac:spMkLst>
        </pc:spChg>
        <pc:spChg chg="mod">
          <ac:chgData name="贵申 王" userId="201fba2491c5f930" providerId="LiveId" clId="{AD0668F0-B43F-4C25-A57A-2ACCD95B4147}" dt="2023-10-13T01:58:08.457" v="117" actId="20577"/>
          <ac:spMkLst>
            <pc:docMk/>
            <pc:sldMk cId="662156303" sldId="4335"/>
            <ac:spMk id="59395" creationId="{2E1FD791-1713-CEFD-7726-36B0D282CF21}"/>
          </ac:spMkLst>
        </pc:spChg>
      </pc:sldChg>
    </pc:docChg>
  </pc:docChgLst>
  <pc:docChgLst>
    <pc:chgData name="贵申 王" userId="201fba2491c5f930" providerId="LiveId" clId="{00BE593A-3647-4265-AC45-44632FD97D2C}"/>
    <pc:docChg chg="undo custSel addSld delSld modSld">
      <pc:chgData name="贵申 王" userId="201fba2491c5f930" providerId="LiveId" clId="{00BE593A-3647-4265-AC45-44632FD97D2C}" dt="2024-02-07T20:54:08.577" v="485" actId="20577"/>
      <pc:docMkLst>
        <pc:docMk/>
      </pc:docMkLst>
      <pc:sldChg chg="modSp mod">
        <pc:chgData name="贵申 王" userId="201fba2491c5f930" providerId="LiveId" clId="{00BE593A-3647-4265-AC45-44632FD97D2C}" dt="2024-02-07T20:52:51.074" v="473" actId="20577"/>
        <pc:sldMkLst>
          <pc:docMk/>
          <pc:sldMk cId="0" sldId="4334"/>
        </pc:sldMkLst>
        <pc:spChg chg="mod">
          <ac:chgData name="贵申 王" userId="201fba2491c5f930" providerId="LiveId" clId="{00BE593A-3647-4265-AC45-44632FD97D2C}" dt="2024-02-07T20:39:35.521" v="400" actId="20577"/>
          <ac:spMkLst>
            <pc:docMk/>
            <pc:sldMk cId="0" sldId="4334"/>
            <ac:spMk id="59394" creationId="{A2BA9259-0EE1-D5BD-077B-12F15F985ADF}"/>
          </ac:spMkLst>
        </pc:spChg>
        <pc:spChg chg="mod">
          <ac:chgData name="贵申 王" userId="201fba2491c5f930" providerId="LiveId" clId="{00BE593A-3647-4265-AC45-44632FD97D2C}" dt="2024-02-07T20:52:51.074" v="473" actId="20577"/>
          <ac:spMkLst>
            <pc:docMk/>
            <pc:sldMk cId="0" sldId="4334"/>
            <ac:spMk id="59395" creationId="{2E1FD791-1713-CEFD-7726-36B0D282CF21}"/>
          </ac:spMkLst>
        </pc:spChg>
      </pc:sldChg>
      <pc:sldChg chg="del">
        <pc:chgData name="贵申 王" userId="201fba2491c5f930" providerId="LiveId" clId="{00BE593A-3647-4265-AC45-44632FD97D2C}" dt="2024-02-07T20:12:11.356" v="0" actId="47"/>
        <pc:sldMkLst>
          <pc:docMk/>
          <pc:sldMk cId="662156303" sldId="4335"/>
        </pc:sldMkLst>
      </pc:sldChg>
      <pc:sldChg chg="modSp add mod">
        <pc:chgData name="贵申 王" userId="201fba2491c5f930" providerId="LiveId" clId="{00BE593A-3647-4265-AC45-44632FD97D2C}" dt="2024-02-07T20:49:20.027" v="464" actId="20577"/>
        <pc:sldMkLst>
          <pc:docMk/>
          <pc:sldMk cId="1254702282" sldId="4335"/>
        </pc:sldMkLst>
        <pc:spChg chg="mod">
          <ac:chgData name="贵申 王" userId="201fba2491c5f930" providerId="LiveId" clId="{00BE593A-3647-4265-AC45-44632FD97D2C}" dt="2024-02-07T20:39:25.673" v="385" actId="20577"/>
          <ac:spMkLst>
            <pc:docMk/>
            <pc:sldMk cId="1254702282" sldId="4335"/>
            <ac:spMk id="59394" creationId="{6EB91B4B-80A5-6565-6C93-CDA18E3554B0}"/>
          </ac:spMkLst>
        </pc:spChg>
        <pc:spChg chg="mod">
          <ac:chgData name="贵申 王" userId="201fba2491c5f930" providerId="LiveId" clId="{00BE593A-3647-4265-AC45-44632FD97D2C}" dt="2024-02-07T20:49:20.027" v="464" actId="20577"/>
          <ac:spMkLst>
            <pc:docMk/>
            <pc:sldMk cId="1254702282" sldId="4335"/>
            <ac:spMk id="59395" creationId="{BD10D74A-7C74-26DC-6502-7A98F18490A0}"/>
          </ac:spMkLst>
        </pc:spChg>
      </pc:sldChg>
      <pc:sldChg chg="modSp add mod">
        <pc:chgData name="贵申 王" userId="201fba2491c5f930" providerId="LiveId" clId="{00BE593A-3647-4265-AC45-44632FD97D2C}" dt="2024-02-07T20:53:45.350" v="481" actId="20577"/>
        <pc:sldMkLst>
          <pc:docMk/>
          <pc:sldMk cId="1246827683" sldId="4336"/>
        </pc:sldMkLst>
        <pc:spChg chg="mod">
          <ac:chgData name="贵申 王" userId="201fba2491c5f930" providerId="LiveId" clId="{00BE593A-3647-4265-AC45-44632FD97D2C}" dt="2024-02-07T20:39:14.218" v="370" actId="20577"/>
          <ac:spMkLst>
            <pc:docMk/>
            <pc:sldMk cId="1246827683" sldId="4336"/>
            <ac:spMk id="59394" creationId="{9783BEED-7443-AD33-D6E7-335E539F647D}"/>
          </ac:spMkLst>
        </pc:spChg>
        <pc:spChg chg="mod">
          <ac:chgData name="贵申 王" userId="201fba2491c5f930" providerId="LiveId" clId="{00BE593A-3647-4265-AC45-44632FD97D2C}" dt="2024-02-07T20:53:45.350" v="481" actId="20577"/>
          <ac:spMkLst>
            <pc:docMk/>
            <pc:sldMk cId="1246827683" sldId="4336"/>
            <ac:spMk id="59395" creationId="{E9822ADC-62CC-5CB5-E9EC-F576DCF62286}"/>
          </ac:spMkLst>
        </pc:spChg>
      </pc:sldChg>
      <pc:sldChg chg="modSp add mod">
        <pc:chgData name="贵申 王" userId="201fba2491c5f930" providerId="LiveId" clId="{00BE593A-3647-4265-AC45-44632FD97D2C}" dt="2024-02-07T20:54:08.577" v="485" actId="20577"/>
        <pc:sldMkLst>
          <pc:docMk/>
          <pc:sldMk cId="1684135278" sldId="4337"/>
        </pc:sldMkLst>
        <pc:spChg chg="mod">
          <ac:chgData name="贵申 王" userId="201fba2491c5f930" providerId="LiveId" clId="{00BE593A-3647-4265-AC45-44632FD97D2C}" dt="2024-02-07T20:39:53.862" v="403" actId="20577"/>
          <ac:spMkLst>
            <pc:docMk/>
            <pc:sldMk cId="1684135278" sldId="4337"/>
            <ac:spMk id="59394" creationId="{202FC39D-5264-AF0D-08A0-C828D03CE3C1}"/>
          </ac:spMkLst>
        </pc:spChg>
        <pc:spChg chg="mod">
          <ac:chgData name="贵申 王" userId="201fba2491c5f930" providerId="LiveId" clId="{00BE593A-3647-4265-AC45-44632FD97D2C}" dt="2024-02-07T20:54:08.577" v="485" actId="20577"/>
          <ac:spMkLst>
            <pc:docMk/>
            <pc:sldMk cId="1684135278" sldId="4337"/>
            <ac:spMk id="59395" creationId="{4CF2A011-1A6B-B82D-E5B9-07FE58381D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4AE23-D72C-B623-B247-3DD738E9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7FFAF-8555-4195-7E87-EA31B5BD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B7138-EDE3-B331-2FBB-F6F2EEB2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316C3-FE4E-4B3E-81E3-27DA74FDE1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04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D41F0-E5E4-DF43-8197-12029A2EB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5CE32-D474-4640-3695-825DF132D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BCD75-EB2A-D72F-0FB7-A890767C4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5DEF-B2AB-4DE2-B5C3-7FE0A739F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59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A1C9C-725E-1BA6-C034-0B8115117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3FBA9-F1D0-B82B-A117-E7BBFC5A6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E861D-2488-3BB9-1304-BB65E108A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12CB-D034-48A3-B13D-5280B1FB46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77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3A1F8-A5DD-F75B-72DA-FC98E1C10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ED1A8-3F14-EB12-7424-B3500A2E8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B6785-66EE-6149-1424-2FFF402F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0500F-78F5-48DD-83CA-2549F3B3CB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09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3FDB2-DE8D-79C0-285B-2D81178A3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D81E-B317-205D-311E-58863ECE3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7566D-08A5-A08C-25BA-126905D7D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D80B3-7049-4567-9985-028E20E577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84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B0E510-721E-8693-A13C-6B35E13EF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F4FE91-1425-4361-84A9-ADCAE116B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4DD6EB-BF24-76A9-A7C9-36F826E5C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241BB-0BE5-41DD-81C9-1A53E9B462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37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B4F2984-6C2E-EBBF-DB76-5B2F2F72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E56A63D-9D49-A5AE-470D-4F234EF0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4D1E9AB-0583-F166-E03A-DB91753C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E046A-40EE-4B20-9335-DD83ED4DD4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71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CAF5613-D0BE-99B1-7E9C-C212C4BD7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6AC5A4A-ADB2-712C-AF77-A474F022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9B3EB43-EE23-EED3-69D5-3FC1D974D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06BB2-992A-42B1-96D9-61C21BB92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24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6C72745-AB06-1DDF-691A-EBFD27AB4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DC6016-2845-3FFF-B96E-CCAE96B92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9DC3715-42FE-EE8A-AAE1-B4192452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916E5-E3CF-4FBC-A4D1-B561ED60A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94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920E24-6F2F-F666-CEF1-9CD8CDCC6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BC95AFE-FCC9-AA18-D229-B30B2171F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10B159-314D-2667-B67F-94AED5389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D05EB-5639-45B4-980D-1E28B9B4E0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243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2B3F33E-3578-E58A-BA48-240553643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BE0A99-81A7-AE5E-CD5F-43FEB6B6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EDB460-20E4-CF7F-B8DA-AE57226A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A92E7-FD4E-4621-AE57-97EEFEDF59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4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968359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B86BFC6-F126-868B-9A97-F502DBB8EF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0B81661-4E07-79E6-ECF0-1FEAF39FA5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F936C-E6BA-0558-BDCE-171B70A25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47E72-8DB0-2987-9053-D961950FF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29C41-29CA-1AE6-7BF2-8C2BBFE88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C69ECE-AB78-4E84-9FB8-C785FE67F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89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2BA9259-0EE1-D5BD-077B-12F15F985A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94485" y="565906"/>
            <a:ext cx="9003030" cy="111410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从岁首到年终 </a:t>
            </a:r>
            <a:b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From the Beginning to Year End 1/4 </a:t>
            </a:r>
            <a:endParaRPr lang="en-US" altLang="zh-CN" sz="36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2E1FD791-1713-CEFD-7726-36B0D282C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983222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走过了一年又一年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主啊，又带领我们来到了新年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从岁首到年终，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感谢主耶稣一直牵我手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Walking past a year after another,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  </a:t>
            </a:r>
            <a:r>
              <a:rPr lang="en-US" altLang="zh-CN" sz="2800" dirty="0">
                <a:latin typeface="Times New Roman" panose="02020603050405020304" pitchFamily="18" charset="0"/>
              </a:rPr>
              <a:t>T</a:t>
            </a:r>
            <a:r>
              <a:rPr lang="en-US" altLang="en-US" sz="2800" dirty="0">
                <a:latin typeface="Times New Roman" panose="02020603050405020304" pitchFamily="18" charset="0"/>
              </a:rPr>
              <a:t>he Lord led us to the New Year again.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From the beginning to end of the year,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  Thank the Lord Jesus for always holding my hand.</a:t>
            </a:r>
            <a:endParaRPr lang="en-US" alt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95852C9-BD08-AB25-117E-00A7A889E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6EB91B4B-80A5-6565-6C93-CDA18E3554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94485" y="565906"/>
            <a:ext cx="9003030" cy="111410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从岁首到年终 </a:t>
            </a:r>
            <a:b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From the Beginning to Year End 2/4 </a:t>
            </a:r>
            <a:endParaRPr lang="en-US" altLang="zh-CN" sz="36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BD10D74A-7C74-26DC-6502-7A98F1849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983222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他使我们的路径滴下了脂油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佳美的脚踪生命路上走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endParaRPr lang="en-US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他使我们的路径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滴下了脂油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佳美的脚踪生命路上走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生命路上走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He made our life overflow with abundance,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  and our f</a:t>
            </a:r>
            <a:r>
              <a:rPr lang="en-US" altLang="zh-CN" sz="2800" dirty="0">
                <a:latin typeface="Times New Roman" panose="02020603050405020304" pitchFamily="18" charset="0"/>
              </a:rPr>
              <a:t>ootsteps</a:t>
            </a:r>
            <a:r>
              <a:rPr lang="en-US" altLang="en-US" sz="2800" dirty="0">
                <a:latin typeface="Times New Roman" panose="02020603050405020304" pitchFamily="18" charset="0"/>
              </a:rPr>
              <a:t> beautiful for walking on the way of life;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He made our life overflow with abundance,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  and our footsteps beautiful for walking on the way of life.</a:t>
            </a:r>
          </a:p>
        </p:txBody>
      </p:sp>
    </p:spTree>
    <p:extLst>
      <p:ext uri="{BB962C8B-B14F-4D97-AF65-F5344CB8AC3E}">
        <p14:creationId xmlns:p14="http://schemas.microsoft.com/office/powerpoint/2010/main" val="1254702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121E951-8FEE-F626-526C-A9666C0FB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9783BEED-7443-AD33-D6E7-335E539F64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94485" y="565906"/>
            <a:ext cx="9003030" cy="111410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从岁首到年终 </a:t>
            </a:r>
            <a:b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From the Beginning to Year End 3/4 </a:t>
            </a:r>
            <a:endParaRPr lang="en-US" altLang="zh-CN" sz="36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E9822ADC-62CC-5CB5-E9EC-F576DCF62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983222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走过了一年又一年,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主再来的日子又接近了一年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从岁首到年终，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在主爱中永远享受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Walking past a year after another,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day of the Lord’s return is one year closer.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beginning to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of the year, 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We enjoy forever in the love of the Lord.</a:t>
            </a:r>
          </a:p>
        </p:txBody>
      </p:sp>
    </p:spTree>
    <p:extLst>
      <p:ext uri="{BB962C8B-B14F-4D97-AF65-F5344CB8AC3E}">
        <p14:creationId xmlns:p14="http://schemas.microsoft.com/office/powerpoint/2010/main" val="124682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B39893B-4B25-2ADB-E830-737059891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202FC39D-5264-AF0D-08A0-C828D03CE3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94485" y="565906"/>
            <a:ext cx="9003030" cy="111410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从岁首到年终 </a:t>
            </a:r>
            <a:b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From the Beginning to Year End 4/4 </a:t>
            </a:r>
            <a:endParaRPr lang="en-US" altLang="zh-CN" sz="36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4CF2A011-1A6B-B82D-E5B9-07FE58381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983222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但愿我们的脚步一直向前走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空中要与主，与主来相逢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endParaRPr lang="en-US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但愿我们的脚步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一直向前走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空中要与主，与主来相逢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与主来相逢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May we continue to move forward,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   Until we meet the Lord in heaven;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May we continue to move forward, </a:t>
            </a:r>
          </a:p>
          <a:p>
            <a:pPr algn="ctr" eaLnBrk="1" hangingPunct="1"/>
            <a:r>
              <a:rPr lang="en-US" altLang="en-US" sz="2800" dirty="0">
                <a:latin typeface="Times New Roman" panose="02020603050405020304" pitchFamily="18" charset="0"/>
              </a:rPr>
              <a:t>   Until we meet the Lord in heaven.</a:t>
            </a:r>
          </a:p>
        </p:txBody>
      </p:sp>
    </p:spTree>
    <p:extLst>
      <p:ext uri="{BB962C8B-B14F-4D97-AF65-F5344CB8AC3E}">
        <p14:creationId xmlns:p14="http://schemas.microsoft.com/office/powerpoint/2010/main" val="1684135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233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从岁首到年终  From the Beginning to Year End 1/4 </vt:lpstr>
      <vt:lpstr>从岁首到年终  From the Beginning to Year End 2/4 </vt:lpstr>
      <vt:lpstr>从岁首到年终  From the Beginning to Year End 3/4 </vt:lpstr>
      <vt:lpstr>从岁首到年终  From the Beginning to Year End 4/4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紧紧拉着你的手 Hold Your Hand Tightly 1/2</dc:title>
  <dc:creator>贵申 王</dc:creator>
  <cp:lastModifiedBy>贵申 王</cp:lastModifiedBy>
  <cp:revision>1</cp:revision>
  <dcterms:created xsi:type="dcterms:W3CDTF">2023-10-13T01:36:01Z</dcterms:created>
  <dcterms:modified xsi:type="dcterms:W3CDTF">2024-02-07T20:54:41Z</dcterms:modified>
</cp:coreProperties>
</file>