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</p:sldMasterIdLst>
  <p:notesMasterIdLst>
    <p:notesMasterId r:id="rId9"/>
  </p:notesMasterIdLst>
  <p:sldIdLst>
    <p:sldId id="4637" r:id="rId3"/>
    <p:sldId id="4638" r:id="rId4"/>
    <p:sldId id="4639" r:id="rId5"/>
    <p:sldId id="4641" r:id="rId6"/>
    <p:sldId id="4640" r:id="rId7"/>
    <p:sldId id="464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100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贵申 王" userId="201fba2491c5f930" providerId="LiveId" clId="{DCE2E79A-FA80-4B3F-A3B4-A0C24C0A3357}"/>
    <pc:docChg chg="addSld delSld modSld sldOrd">
      <pc:chgData name="贵申 王" userId="201fba2491c5f930" providerId="LiveId" clId="{DCE2E79A-FA80-4B3F-A3B4-A0C24C0A3357}" dt="2026-10-02T03:07:08.475" v="114" actId="20577"/>
      <pc:docMkLst>
        <pc:docMk/>
      </pc:docMkLst>
      <pc:sldChg chg="modSp mod">
        <pc:chgData name="贵申 王" userId="201fba2491c5f930" providerId="LiveId" clId="{DCE2E79A-FA80-4B3F-A3B4-A0C24C0A3357}" dt="2026-10-02T03:07:08.475" v="114" actId="20577"/>
        <pc:sldMkLst>
          <pc:docMk/>
          <pc:sldMk cId="1231456456" sldId="4637"/>
        </pc:sldMkLst>
        <pc:spChg chg="mod">
          <ac:chgData name="贵申 王" userId="201fba2491c5f930" providerId="LiveId" clId="{DCE2E79A-FA80-4B3F-A3B4-A0C24C0A3357}" dt="2026-10-02T03:05:36.428" v="108" actId="2711"/>
          <ac:spMkLst>
            <pc:docMk/>
            <pc:sldMk cId="1231456456" sldId="4637"/>
            <ac:spMk id="110594" creationId="{0498CD84-C549-E4DA-A180-A978DA63C919}"/>
          </ac:spMkLst>
        </pc:spChg>
        <pc:spChg chg="mod">
          <ac:chgData name="贵申 王" userId="201fba2491c5f930" providerId="LiveId" clId="{DCE2E79A-FA80-4B3F-A3B4-A0C24C0A3357}" dt="2026-10-02T03:07:08.475" v="114" actId="20577"/>
          <ac:spMkLst>
            <pc:docMk/>
            <pc:sldMk cId="1231456456" sldId="4637"/>
            <ac:spMk id="110595" creationId="{3F55F33E-1E3F-FA03-AAE8-8B2BC6B3FA30}"/>
          </ac:spMkLst>
        </pc:spChg>
      </pc:sldChg>
      <pc:sldChg chg="modSp del mod">
        <pc:chgData name="贵申 王" userId="201fba2491c5f930" providerId="LiveId" clId="{DCE2E79A-FA80-4B3F-A3B4-A0C24C0A3357}" dt="2026-10-02T02:53:55.581" v="34" actId="47"/>
        <pc:sldMkLst>
          <pc:docMk/>
          <pc:sldMk cId="822121575" sldId="4638"/>
        </pc:sldMkLst>
      </pc:sldChg>
      <pc:sldChg chg="modSp add mod">
        <pc:chgData name="贵申 王" userId="201fba2491c5f930" providerId="LiveId" clId="{DCE2E79A-FA80-4B3F-A3B4-A0C24C0A3357}" dt="2026-10-02T03:05:46.295" v="109" actId="2711"/>
        <pc:sldMkLst>
          <pc:docMk/>
          <pc:sldMk cId="3931566961" sldId="4638"/>
        </pc:sldMkLst>
        <pc:spChg chg="mod">
          <ac:chgData name="贵申 王" userId="201fba2491c5f930" providerId="LiveId" clId="{DCE2E79A-FA80-4B3F-A3B4-A0C24C0A3357}" dt="2026-10-02T03:05:46.295" v="109" actId="2711"/>
          <ac:spMkLst>
            <pc:docMk/>
            <pc:sldMk cId="3931566961" sldId="4638"/>
            <ac:spMk id="110594" creationId="{1CC0EAF3-51A4-499F-E04B-CCE779D83001}"/>
          </ac:spMkLst>
        </pc:spChg>
        <pc:spChg chg="mod">
          <ac:chgData name="贵申 王" userId="201fba2491c5f930" providerId="LiveId" clId="{DCE2E79A-FA80-4B3F-A3B4-A0C24C0A3357}" dt="2026-10-02T03:01:30.072" v="68" actId="948"/>
          <ac:spMkLst>
            <pc:docMk/>
            <pc:sldMk cId="3931566961" sldId="4638"/>
            <ac:spMk id="110595" creationId="{BC280C5B-D454-2B76-87AA-DD9D67EB576D}"/>
          </ac:spMkLst>
        </pc:spChg>
      </pc:sldChg>
      <pc:sldChg chg="modSp add del mod">
        <pc:chgData name="贵申 王" userId="201fba2491c5f930" providerId="LiveId" clId="{DCE2E79A-FA80-4B3F-A3B4-A0C24C0A3357}" dt="2026-10-02T02:53:56.214" v="35" actId="47"/>
        <pc:sldMkLst>
          <pc:docMk/>
          <pc:sldMk cId="1689915475" sldId="4639"/>
        </pc:sldMkLst>
      </pc:sldChg>
      <pc:sldChg chg="modSp add mod">
        <pc:chgData name="贵申 王" userId="201fba2491c5f930" providerId="LiveId" clId="{DCE2E79A-FA80-4B3F-A3B4-A0C24C0A3357}" dt="2026-10-02T03:05:52.512" v="110" actId="2711"/>
        <pc:sldMkLst>
          <pc:docMk/>
          <pc:sldMk cId="3467663376" sldId="4639"/>
        </pc:sldMkLst>
        <pc:spChg chg="mod">
          <ac:chgData name="贵申 王" userId="201fba2491c5f930" providerId="LiveId" clId="{DCE2E79A-FA80-4B3F-A3B4-A0C24C0A3357}" dt="2026-10-02T03:05:52.512" v="110" actId="2711"/>
          <ac:spMkLst>
            <pc:docMk/>
            <pc:sldMk cId="3467663376" sldId="4639"/>
            <ac:spMk id="110594" creationId="{9F53FACD-0F7D-46B3-FA9A-BC5A6900C71A}"/>
          </ac:spMkLst>
        </pc:spChg>
        <pc:spChg chg="mod">
          <ac:chgData name="贵申 王" userId="201fba2491c5f930" providerId="LiveId" clId="{DCE2E79A-FA80-4B3F-A3B4-A0C24C0A3357}" dt="2026-10-02T03:01:12.167" v="66" actId="948"/>
          <ac:spMkLst>
            <pc:docMk/>
            <pc:sldMk cId="3467663376" sldId="4639"/>
            <ac:spMk id="110595" creationId="{9D4AC29D-D449-AAAC-6F6F-028B40C4CC7C}"/>
          </ac:spMkLst>
        </pc:spChg>
      </pc:sldChg>
      <pc:sldChg chg="modSp add del mod replId">
        <pc:chgData name="贵申 王" userId="201fba2491c5f930" providerId="LiveId" clId="{DCE2E79A-FA80-4B3F-A3B4-A0C24C0A3357}" dt="2026-10-02T02:53:56.281" v="36" actId="47"/>
        <pc:sldMkLst>
          <pc:docMk/>
          <pc:sldMk cId="2196931270" sldId="4640"/>
        </pc:sldMkLst>
      </pc:sldChg>
      <pc:sldChg chg="modSp add mod">
        <pc:chgData name="贵申 王" userId="201fba2491c5f930" providerId="LiveId" clId="{DCE2E79A-FA80-4B3F-A3B4-A0C24C0A3357}" dt="2026-10-02T03:06:07.867" v="112" actId="2711"/>
        <pc:sldMkLst>
          <pc:docMk/>
          <pc:sldMk cId="4218471732" sldId="4640"/>
        </pc:sldMkLst>
        <pc:spChg chg="mod">
          <ac:chgData name="贵申 王" userId="201fba2491c5f930" providerId="LiveId" clId="{DCE2E79A-FA80-4B3F-A3B4-A0C24C0A3357}" dt="2026-10-02T03:06:07.867" v="112" actId="2711"/>
          <ac:spMkLst>
            <pc:docMk/>
            <pc:sldMk cId="4218471732" sldId="4640"/>
            <ac:spMk id="110594" creationId="{E15DCA21-55C8-C658-D170-F5293B9527FF}"/>
          </ac:spMkLst>
        </pc:spChg>
        <pc:spChg chg="mod">
          <ac:chgData name="贵申 王" userId="201fba2491c5f930" providerId="LiveId" clId="{DCE2E79A-FA80-4B3F-A3B4-A0C24C0A3357}" dt="2026-10-02T03:02:55.786" v="76" actId="948"/>
          <ac:spMkLst>
            <pc:docMk/>
            <pc:sldMk cId="4218471732" sldId="4640"/>
            <ac:spMk id="110595" creationId="{F2C30E05-AACF-2733-6AE4-A79211FBFD41}"/>
          </ac:spMkLst>
        </pc:spChg>
      </pc:sldChg>
      <pc:sldChg chg="modSp add mod ord">
        <pc:chgData name="贵申 王" userId="201fba2491c5f930" providerId="LiveId" clId="{DCE2E79A-FA80-4B3F-A3B4-A0C24C0A3357}" dt="2026-10-02T03:06:01.495" v="111" actId="2711"/>
        <pc:sldMkLst>
          <pc:docMk/>
          <pc:sldMk cId="243817279" sldId="4641"/>
        </pc:sldMkLst>
        <pc:spChg chg="mod">
          <ac:chgData name="贵申 王" userId="201fba2491c5f930" providerId="LiveId" clId="{DCE2E79A-FA80-4B3F-A3B4-A0C24C0A3357}" dt="2026-10-02T03:06:01.495" v="111" actId="2711"/>
          <ac:spMkLst>
            <pc:docMk/>
            <pc:sldMk cId="243817279" sldId="4641"/>
            <ac:spMk id="110594" creationId="{831C58EB-4C47-5A56-2F01-EB17571769D3}"/>
          </ac:spMkLst>
        </pc:spChg>
      </pc:sldChg>
      <pc:sldChg chg="modSp add del mod">
        <pc:chgData name="贵申 王" userId="201fba2491c5f930" providerId="LiveId" clId="{DCE2E79A-FA80-4B3F-A3B4-A0C24C0A3357}" dt="2026-10-02T02:53:56.915" v="37" actId="47"/>
        <pc:sldMkLst>
          <pc:docMk/>
          <pc:sldMk cId="2986441563" sldId="4641"/>
        </pc:sldMkLst>
      </pc:sldChg>
      <pc:sldChg chg="modSp add mod ord">
        <pc:chgData name="贵申 王" userId="201fba2491c5f930" providerId="LiveId" clId="{DCE2E79A-FA80-4B3F-A3B4-A0C24C0A3357}" dt="2026-10-02T03:06:14.814" v="113" actId="2711"/>
        <pc:sldMkLst>
          <pc:docMk/>
          <pc:sldMk cId="2107209217" sldId="4642"/>
        </pc:sldMkLst>
        <pc:spChg chg="mod">
          <ac:chgData name="贵申 王" userId="201fba2491c5f930" providerId="LiveId" clId="{DCE2E79A-FA80-4B3F-A3B4-A0C24C0A3357}" dt="2026-10-02T03:06:14.814" v="113" actId="2711"/>
          <ac:spMkLst>
            <pc:docMk/>
            <pc:sldMk cId="2107209217" sldId="4642"/>
            <ac:spMk id="110594" creationId="{63F57947-A92F-4EA0-E7B1-ED4622EC388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ACB05A-F553-42E0-9175-F8D4212A8FEC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F54384-4374-4D9F-9D04-D6204FE9CD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866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>
            <a:extLst>
              <a:ext uri="{FF2B5EF4-FFF2-40B4-BE49-F238E27FC236}">
                <a16:creationId xmlns:a16="http://schemas.microsoft.com/office/drawing/2014/main" id="{C4427FD7-3A5E-348C-FAE4-20AF3B5714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F880DB-60D9-4988-B6B3-4499CE85969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SC FLi S5 TT" pitchFamily="49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SC FLi S5 TT" pitchFamily="49" charset="-128"/>
              <a:cs typeface="+mn-cs"/>
            </a:endParaRPr>
          </a:p>
        </p:txBody>
      </p:sp>
      <p:sp>
        <p:nvSpPr>
          <p:cNvPr id="111619" name="Rectangle 2">
            <a:extLst>
              <a:ext uri="{FF2B5EF4-FFF2-40B4-BE49-F238E27FC236}">
                <a16:creationId xmlns:a16="http://schemas.microsoft.com/office/drawing/2014/main" id="{8068F91D-F1D1-EBA5-64BD-7B1BA0A263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>
            <a:extLst>
              <a:ext uri="{FF2B5EF4-FFF2-40B4-BE49-F238E27FC236}">
                <a16:creationId xmlns:a16="http://schemas.microsoft.com/office/drawing/2014/main" id="{D886121B-C97A-C116-7436-A705990886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SC FLi S5 TT" pitchFamily="49" charset="-128"/>
              <a:ea typeface="TSC FLi S5 TT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85568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34F7A-F226-0092-50E7-03AA6C36A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>
            <a:extLst>
              <a:ext uri="{FF2B5EF4-FFF2-40B4-BE49-F238E27FC236}">
                <a16:creationId xmlns:a16="http://schemas.microsoft.com/office/drawing/2014/main" id="{74797F6B-1E18-8B6A-84F0-C8E1ABC32EF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F880DB-60D9-4988-B6B3-4499CE85969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SC FLi S5 TT" pitchFamily="49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SC FLi S5 TT" pitchFamily="49" charset="-128"/>
              <a:cs typeface="+mn-cs"/>
            </a:endParaRPr>
          </a:p>
        </p:txBody>
      </p:sp>
      <p:sp>
        <p:nvSpPr>
          <p:cNvPr id="111619" name="Rectangle 2">
            <a:extLst>
              <a:ext uri="{FF2B5EF4-FFF2-40B4-BE49-F238E27FC236}">
                <a16:creationId xmlns:a16="http://schemas.microsoft.com/office/drawing/2014/main" id="{27454238-E14A-3A82-9009-D31B2DD235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>
            <a:extLst>
              <a:ext uri="{FF2B5EF4-FFF2-40B4-BE49-F238E27FC236}">
                <a16:creationId xmlns:a16="http://schemas.microsoft.com/office/drawing/2014/main" id="{F1B52EDD-5BF9-C6C6-4A84-DED324DFC3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SC FLi S5 TT" pitchFamily="49" charset="-128"/>
              <a:ea typeface="TSC FLi S5 TT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988281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7B2F4A-800F-2888-2E56-BB069DD8A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>
            <a:extLst>
              <a:ext uri="{FF2B5EF4-FFF2-40B4-BE49-F238E27FC236}">
                <a16:creationId xmlns:a16="http://schemas.microsoft.com/office/drawing/2014/main" id="{F0A4DE42-2575-D3E3-DBAD-70E857C884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F880DB-60D9-4988-B6B3-4499CE85969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SC FLi S5 TT" pitchFamily="49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SC FLi S5 TT" pitchFamily="49" charset="-128"/>
              <a:cs typeface="+mn-cs"/>
            </a:endParaRPr>
          </a:p>
        </p:txBody>
      </p:sp>
      <p:sp>
        <p:nvSpPr>
          <p:cNvPr id="111619" name="Rectangle 2">
            <a:extLst>
              <a:ext uri="{FF2B5EF4-FFF2-40B4-BE49-F238E27FC236}">
                <a16:creationId xmlns:a16="http://schemas.microsoft.com/office/drawing/2014/main" id="{31DCD70B-2C83-36AA-789B-7EFFE8157D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>
            <a:extLst>
              <a:ext uri="{FF2B5EF4-FFF2-40B4-BE49-F238E27FC236}">
                <a16:creationId xmlns:a16="http://schemas.microsoft.com/office/drawing/2014/main" id="{7FFB99E8-2FD0-0EE9-43AA-2E7F2A3D60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SC FLi S5 TT" pitchFamily="49" charset="-128"/>
              <a:ea typeface="TSC FLi S5 TT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489586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F1F62-13A9-0091-0D9A-88EAF4D9D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>
            <a:extLst>
              <a:ext uri="{FF2B5EF4-FFF2-40B4-BE49-F238E27FC236}">
                <a16:creationId xmlns:a16="http://schemas.microsoft.com/office/drawing/2014/main" id="{32340B06-9E75-42B8-4CB5-270847EB50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F880DB-60D9-4988-B6B3-4499CE85969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SC FLi S5 TT" pitchFamily="49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SC FLi S5 TT" pitchFamily="49" charset="-128"/>
              <a:cs typeface="+mn-cs"/>
            </a:endParaRPr>
          </a:p>
        </p:txBody>
      </p:sp>
      <p:sp>
        <p:nvSpPr>
          <p:cNvPr id="111619" name="Rectangle 2">
            <a:extLst>
              <a:ext uri="{FF2B5EF4-FFF2-40B4-BE49-F238E27FC236}">
                <a16:creationId xmlns:a16="http://schemas.microsoft.com/office/drawing/2014/main" id="{7C203921-4869-6436-CC25-F3DA9621B7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>
            <a:extLst>
              <a:ext uri="{FF2B5EF4-FFF2-40B4-BE49-F238E27FC236}">
                <a16:creationId xmlns:a16="http://schemas.microsoft.com/office/drawing/2014/main" id="{5EC81307-76CE-71A0-0762-FB2CB906F6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SC FLi S5 TT" pitchFamily="49" charset="-128"/>
              <a:ea typeface="TSC FLi S5 TT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785697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34EF4A-009E-575B-FF6F-1249F57A4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>
            <a:extLst>
              <a:ext uri="{FF2B5EF4-FFF2-40B4-BE49-F238E27FC236}">
                <a16:creationId xmlns:a16="http://schemas.microsoft.com/office/drawing/2014/main" id="{5301375A-7D54-D03A-AC52-595B6D5C84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F880DB-60D9-4988-B6B3-4499CE85969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SC FLi S5 TT" pitchFamily="49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SC FLi S5 TT" pitchFamily="49" charset="-128"/>
              <a:cs typeface="+mn-cs"/>
            </a:endParaRPr>
          </a:p>
        </p:txBody>
      </p:sp>
      <p:sp>
        <p:nvSpPr>
          <p:cNvPr id="111619" name="Rectangle 2">
            <a:extLst>
              <a:ext uri="{FF2B5EF4-FFF2-40B4-BE49-F238E27FC236}">
                <a16:creationId xmlns:a16="http://schemas.microsoft.com/office/drawing/2014/main" id="{76A0622C-C6E6-2014-BE1D-76730236B9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>
            <a:extLst>
              <a:ext uri="{FF2B5EF4-FFF2-40B4-BE49-F238E27FC236}">
                <a16:creationId xmlns:a16="http://schemas.microsoft.com/office/drawing/2014/main" id="{4C219D96-5917-81FE-3E2B-52F08E2DCD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SC FLi S5 TT" pitchFamily="49" charset="-128"/>
              <a:ea typeface="TSC FLi S5 TT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17617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D7F0D-ABE4-2F7A-67ED-1765C4923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>
            <a:extLst>
              <a:ext uri="{FF2B5EF4-FFF2-40B4-BE49-F238E27FC236}">
                <a16:creationId xmlns:a16="http://schemas.microsoft.com/office/drawing/2014/main" id="{FED6E300-6939-23FE-F721-C3F12ED683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F880DB-60D9-4988-B6B3-4499CE85969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SC FLi S5 TT" pitchFamily="49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SC FLi S5 TT" pitchFamily="49" charset="-128"/>
              <a:cs typeface="+mn-cs"/>
            </a:endParaRPr>
          </a:p>
        </p:txBody>
      </p:sp>
      <p:sp>
        <p:nvSpPr>
          <p:cNvPr id="111619" name="Rectangle 2">
            <a:extLst>
              <a:ext uri="{FF2B5EF4-FFF2-40B4-BE49-F238E27FC236}">
                <a16:creationId xmlns:a16="http://schemas.microsoft.com/office/drawing/2014/main" id="{DF4D5114-935E-A039-F24A-4FC26F3C7D9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>
            <a:extLst>
              <a:ext uri="{FF2B5EF4-FFF2-40B4-BE49-F238E27FC236}">
                <a16:creationId xmlns:a16="http://schemas.microsoft.com/office/drawing/2014/main" id="{2705D0AA-F193-ED87-EE0F-A6401E3020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SC FLi S5 TT" pitchFamily="49" charset="-128"/>
              <a:ea typeface="TSC FLi S5 TT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4285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CF339-0089-7BC8-2FE8-3CBF8CB9FE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D36542-915E-1DE1-95A8-18C10750F2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03813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2">
            <a:extLst>
              <a:ext uri="{FF2B5EF4-FFF2-40B4-BE49-F238E27FC236}">
                <a16:creationId xmlns:a16="http://schemas.microsoft.com/office/drawing/2014/main" id="{11BF52CF-7F04-C630-93EA-AA10DCF4E6D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33">
            <a:extLst>
              <a:ext uri="{FF2B5EF4-FFF2-40B4-BE49-F238E27FC236}">
                <a16:creationId xmlns:a16="http://schemas.microsoft.com/office/drawing/2014/main" id="{00CE81FE-C0CE-1CE8-0546-A3B41BF76B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34">
            <a:extLst>
              <a:ext uri="{FF2B5EF4-FFF2-40B4-BE49-F238E27FC236}">
                <a16:creationId xmlns:a16="http://schemas.microsoft.com/office/drawing/2014/main" id="{6F1C9710-DFB6-5363-97C5-5981AEE2FC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5A6A0D-1954-4BC6-980C-D8C8D9EF7F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448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2">
            <a:extLst>
              <a:ext uri="{FF2B5EF4-FFF2-40B4-BE49-F238E27FC236}">
                <a16:creationId xmlns:a16="http://schemas.microsoft.com/office/drawing/2014/main" id="{679DC943-9069-4801-1E8A-1218F9D550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33">
            <a:extLst>
              <a:ext uri="{FF2B5EF4-FFF2-40B4-BE49-F238E27FC236}">
                <a16:creationId xmlns:a16="http://schemas.microsoft.com/office/drawing/2014/main" id="{5742F2F9-229F-59E4-AFA9-BB64856859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34">
            <a:extLst>
              <a:ext uri="{FF2B5EF4-FFF2-40B4-BE49-F238E27FC236}">
                <a16:creationId xmlns:a16="http://schemas.microsoft.com/office/drawing/2014/main" id="{AD519F7E-29D3-4033-A5AC-4C6A6B1EAF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C8F00B-0776-4361-9167-F8448BBCE3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8840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2">
            <a:extLst>
              <a:ext uri="{FF2B5EF4-FFF2-40B4-BE49-F238E27FC236}">
                <a16:creationId xmlns:a16="http://schemas.microsoft.com/office/drawing/2014/main" id="{A61CDDFD-F25E-A314-B985-3D6C176C66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33">
            <a:extLst>
              <a:ext uri="{FF2B5EF4-FFF2-40B4-BE49-F238E27FC236}">
                <a16:creationId xmlns:a16="http://schemas.microsoft.com/office/drawing/2014/main" id="{305C453C-610D-4041-669C-9006285A04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34">
            <a:extLst>
              <a:ext uri="{FF2B5EF4-FFF2-40B4-BE49-F238E27FC236}">
                <a16:creationId xmlns:a16="http://schemas.microsoft.com/office/drawing/2014/main" id="{320948C2-E62F-ED8B-DE52-52678F264E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9CA1C6-509A-4EF7-9318-2CB4F224D3B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3402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3070459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8879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>
            <a:extLst>
              <a:ext uri="{FF2B5EF4-FFF2-40B4-BE49-F238E27FC236}">
                <a16:creationId xmlns:a16="http://schemas.microsoft.com/office/drawing/2014/main" id="{0498CD84-C549-E4DA-A180-A978DA63C9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0664" y="471384"/>
            <a:ext cx="1009067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TSC FLi S5 TT" pitchFamily="49" charset="-128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SC FLi S5 TT" pitchFamily="49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SC FLi S5 TT" pitchFamily="49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9pPr>
          </a:lstStyle>
          <a:p>
            <a:pPr lvl="0" algn="ctr">
              <a:spcBef>
                <a:spcPct val="0"/>
              </a:spcBef>
              <a:buSzTx/>
              <a:buNone/>
              <a:defRPr/>
            </a:pPr>
            <a:r>
              <a:rPr lang="zh-CN" altLang="en-US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我们聚集生命河边  </a:t>
            </a:r>
          </a:p>
          <a:p>
            <a:pPr lvl="0" algn="ctr">
              <a:spcBef>
                <a:spcPct val="0"/>
              </a:spcBef>
              <a:buSzTx/>
              <a:buNone/>
              <a:defRPr/>
            </a:pPr>
            <a:r>
              <a:rPr lang="en-US" altLang="zh-CN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Shall We Gather At the River? 1/6</a:t>
            </a:r>
          </a:p>
        </p:txBody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3F55F33E-1E3F-FA03-AAE8-8B2BC6B3FA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2615" y="1828800"/>
            <a:ext cx="8446770" cy="4366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TSC FLi S5 TT" pitchFamily="49" charset="-128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SC FLi S5 TT" pitchFamily="49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SC FLi S5 TT" pitchFamily="49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9pPr>
          </a:lstStyle>
          <a:p>
            <a:pPr lvl="0" algn="ctr">
              <a:spcBef>
                <a:spcPts val="600"/>
              </a:spcBef>
              <a:buNone/>
              <a:defRPr/>
            </a:pPr>
            <a:r>
              <a:rPr lang="en-US" altLang="zh-TW" dirty="0">
                <a:solidFill>
                  <a:srgbClr val="0F0F0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 </a:t>
            </a:r>
            <a:r>
              <a:rPr lang="zh-TW" altLang="en-US" dirty="0">
                <a:solidFill>
                  <a:srgbClr val="0F0F0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上主座前生命河边，</a:t>
            </a:r>
          </a:p>
          <a:p>
            <a:pPr lvl="0" algn="ctr">
              <a:spcBef>
                <a:spcPts val="600"/>
              </a:spcBef>
              <a:buNone/>
              <a:defRPr/>
            </a:pPr>
            <a:r>
              <a:rPr lang="zh-TW" altLang="en-US" dirty="0">
                <a:solidFill>
                  <a:srgbClr val="0F0F0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圣洁天使都来临；</a:t>
            </a:r>
          </a:p>
          <a:p>
            <a:pPr lvl="0" algn="ctr">
              <a:spcBef>
                <a:spcPts val="600"/>
              </a:spcBef>
              <a:buNone/>
              <a:defRPr/>
            </a:pPr>
            <a:r>
              <a:rPr lang="zh-TW" altLang="en-US" dirty="0">
                <a:solidFill>
                  <a:srgbClr val="0F0F0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水流不息</a:t>
            </a:r>
            <a:r>
              <a:rPr lang="zh-CN" altLang="en-US" dirty="0">
                <a:solidFill>
                  <a:srgbClr val="0F0F0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，</a:t>
            </a:r>
            <a:r>
              <a:rPr lang="zh-TW" altLang="en-US" dirty="0">
                <a:solidFill>
                  <a:srgbClr val="0F0F0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晶亮如银，</a:t>
            </a:r>
          </a:p>
          <a:p>
            <a:pPr lvl="0" algn="ctr">
              <a:spcBef>
                <a:spcPts val="600"/>
              </a:spcBef>
              <a:buNone/>
              <a:defRPr/>
            </a:pPr>
            <a:r>
              <a:rPr lang="zh-TW" altLang="en-US" dirty="0">
                <a:solidFill>
                  <a:srgbClr val="0F0F0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我羡慕在彼唱吟；</a:t>
            </a:r>
          </a:p>
          <a:p>
            <a:pPr lvl="0" algn="ctr">
              <a:spcBef>
                <a:spcPts val="600"/>
              </a:spcBef>
              <a:buNone/>
              <a:defRPr/>
            </a:pPr>
            <a:endParaRPr lang="zh-TW" altLang="en-US" sz="2000" dirty="0">
              <a:solidFill>
                <a:srgbClr val="0F0F0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0" algn="ctr">
              <a:spcBef>
                <a:spcPts val="0"/>
              </a:spcBef>
              <a:buNone/>
              <a:defRPr/>
            </a:pPr>
            <a:r>
              <a:rPr lang="en-US" altLang="zh-TW" sz="2800" dirty="0">
                <a:solidFill>
                  <a:srgbClr val="0F0F0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Shall we gather at the river,</a:t>
            </a:r>
          </a:p>
          <a:p>
            <a:pPr lvl="0" algn="ctr">
              <a:spcBef>
                <a:spcPts val="0"/>
              </a:spcBef>
              <a:buNone/>
              <a:defRPr/>
            </a:pPr>
            <a:r>
              <a:rPr lang="en-US" altLang="zh-TW" sz="2800" dirty="0">
                <a:solidFill>
                  <a:srgbClr val="0F0F0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Where bright angel feet have trod,</a:t>
            </a:r>
          </a:p>
          <a:p>
            <a:pPr lvl="0" algn="ctr">
              <a:spcBef>
                <a:spcPts val="0"/>
              </a:spcBef>
              <a:buNone/>
              <a:defRPr/>
            </a:pPr>
            <a:r>
              <a:rPr lang="en-US" altLang="zh-TW" sz="2800" dirty="0">
                <a:solidFill>
                  <a:srgbClr val="0F0F0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With its crystal tide forever</a:t>
            </a:r>
          </a:p>
          <a:p>
            <a:pPr lvl="0" algn="ctr">
              <a:spcBef>
                <a:spcPts val="0"/>
              </a:spcBef>
              <a:buNone/>
              <a:defRPr/>
            </a:pPr>
            <a:r>
              <a:rPr lang="en-US" altLang="zh-TW" sz="2800" dirty="0">
                <a:solidFill>
                  <a:srgbClr val="0F0F0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Flowing by the throne of God? </a:t>
            </a:r>
          </a:p>
        </p:txBody>
      </p:sp>
    </p:spTree>
    <p:extLst>
      <p:ext uri="{BB962C8B-B14F-4D97-AF65-F5344CB8AC3E}">
        <p14:creationId xmlns:p14="http://schemas.microsoft.com/office/powerpoint/2010/main" val="1231456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C987C-10F9-A68D-AA52-41100994A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>
            <a:extLst>
              <a:ext uri="{FF2B5EF4-FFF2-40B4-BE49-F238E27FC236}">
                <a16:creationId xmlns:a16="http://schemas.microsoft.com/office/drawing/2014/main" id="{1CC0EAF3-51A4-499F-E04B-CCE779D830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0664" y="471384"/>
            <a:ext cx="1009067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TSC FLi S5 TT" pitchFamily="49" charset="-128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SC FLi S5 TT" pitchFamily="49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SC FLi S5 TT" pitchFamily="49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9pPr>
          </a:lstStyle>
          <a:p>
            <a:pPr lvl="0" algn="ctr">
              <a:spcBef>
                <a:spcPct val="0"/>
              </a:spcBef>
              <a:buSzTx/>
              <a:buNone/>
              <a:defRPr/>
            </a:pPr>
            <a:r>
              <a:rPr lang="zh-CN" altLang="en-US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我们聚集生命河边  </a:t>
            </a:r>
          </a:p>
          <a:p>
            <a:pPr lvl="0" algn="ctr">
              <a:spcBef>
                <a:spcPct val="0"/>
              </a:spcBef>
              <a:buSzTx/>
              <a:buNone/>
              <a:defRPr/>
            </a:pPr>
            <a:r>
              <a:rPr lang="en-US" altLang="zh-CN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Shall We Gather At the River? 2/6</a:t>
            </a:r>
          </a:p>
        </p:txBody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BC280C5B-D454-2B76-87AA-DD9D67EB57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2615" y="1828800"/>
            <a:ext cx="8446770" cy="4366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TSC FLi S5 TT" pitchFamily="49" charset="-128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SC FLi S5 TT" pitchFamily="49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SC FLi S5 TT" pitchFamily="49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9pPr>
          </a:lstStyle>
          <a:p>
            <a:pPr lvl="0" algn="ctr">
              <a:spcBef>
                <a:spcPts val="600"/>
              </a:spcBef>
              <a:buNone/>
              <a:defRPr/>
            </a:pPr>
            <a:r>
              <a:rPr lang="zh-TW" altLang="en-US" dirty="0">
                <a:solidFill>
                  <a:srgbClr val="0F0F0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（副歌）我们聚集生命河边</a:t>
            </a:r>
            <a:r>
              <a:rPr lang="en-US" altLang="zh-TW" dirty="0">
                <a:solidFill>
                  <a:srgbClr val="0F0F0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,</a:t>
            </a:r>
          </a:p>
          <a:p>
            <a:pPr lvl="0" algn="ctr">
              <a:spcBef>
                <a:spcPts val="600"/>
              </a:spcBef>
              <a:buNone/>
              <a:defRPr/>
            </a:pPr>
            <a:r>
              <a:rPr lang="zh-TW" altLang="en-US" dirty="0">
                <a:solidFill>
                  <a:srgbClr val="0F0F0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在极美丽、在极美丽河边，</a:t>
            </a:r>
          </a:p>
          <a:p>
            <a:pPr lvl="0" algn="ctr">
              <a:spcBef>
                <a:spcPts val="600"/>
              </a:spcBef>
              <a:buNone/>
              <a:defRPr/>
            </a:pPr>
            <a:r>
              <a:rPr lang="zh-TW" altLang="en-US" dirty="0">
                <a:solidFill>
                  <a:srgbClr val="0F0F0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众圣徒同欢聚在一起</a:t>
            </a:r>
            <a:r>
              <a:rPr lang="en-US" altLang="zh-TW" dirty="0">
                <a:solidFill>
                  <a:srgbClr val="0F0F0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, </a:t>
            </a:r>
          </a:p>
          <a:p>
            <a:pPr lvl="0" algn="ctr">
              <a:spcBef>
                <a:spcPts val="600"/>
              </a:spcBef>
              <a:buNone/>
              <a:defRPr/>
            </a:pPr>
            <a:r>
              <a:rPr lang="zh-TW" altLang="en-US" dirty="0">
                <a:solidFill>
                  <a:srgbClr val="0F0F0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欢聚在上主座前。</a:t>
            </a:r>
          </a:p>
          <a:p>
            <a:pPr lvl="0" algn="ctr">
              <a:spcBef>
                <a:spcPts val="600"/>
              </a:spcBef>
              <a:buNone/>
              <a:defRPr/>
            </a:pPr>
            <a:endParaRPr lang="zh-TW" altLang="en-US" sz="2000" dirty="0">
              <a:solidFill>
                <a:srgbClr val="0F0F0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0" algn="ctr">
              <a:spcBef>
                <a:spcPts val="0"/>
              </a:spcBef>
              <a:buNone/>
              <a:defRPr/>
            </a:pPr>
            <a:r>
              <a:rPr lang="en-US" altLang="zh-TW" sz="2800" dirty="0">
                <a:solidFill>
                  <a:srgbClr val="0F0F0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Yes, we’ll gather at the river,</a:t>
            </a:r>
          </a:p>
          <a:p>
            <a:pPr lvl="0" algn="ctr">
              <a:spcBef>
                <a:spcPts val="0"/>
              </a:spcBef>
              <a:buNone/>
              <a:defRPr/>
            </a:pPr>
            <a:r>
              <a:rPr lang="en-US" altLang="zh-TW" sz="2800" dirty="0">
                <a:solidFill>
                  <a:srgbClr val="0F0F0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 beautiful, the beautiful river;</a:t>
            </a:r>
          </a:p>
          <a:p>
            <a:pPr lvl="0" algn="ctr">
              <a:spcBef>
                <a:spcPts val="0"/>
              </a:spcBef>
              <a:buNone/>
              <a:defRPr/>
            </a:pPr>
            <a:r>
              <a:rPr lang="en-US" altLang="zh-TW" sz="2800" dirty="0">
                <a:solidFill>
                  <a:srgbClr val="0F0F0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Gather with the saints at the river</a:t>
            </a:r>
          </a:p>
          <a:p>
            <a:pPr lvl="0" algn="ctr">
              <a:spcBef>
                <a:spcPts val="0"/>
              </a:spcBef>
              <a:buNone/>
              <a:defRPr/>
            </a:pPr>
            <a:r>
              <a:rPr lang="en-US" altLang="zh-TW" sz="2800" dirty="0">
                <a:solidFill>
                  <a:srgbClr val="0F0F0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That flows by the throne of God.</a:t>
            </a:r>
          </a:p>
          <a:p>
            <a:pPr lvl="0" algn="ctr">
              <a:spcBef>
                <a:spcPts val="600"/>
              </a:spcBef>
              <a:buNone/>
              <a:defRPr/>
            </a:pPr>
            <a:endParaRPr lang="en-US" altLang="zh-TW" sz="2800" dirty="0">
              <a:solidFill>
                <a:srgbClr val="0F0F0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0" algn="ctr">
              <a:spcBef>
                <a:spcPts val="600"/>
              </a:spcBef>
              <a:buNone/>
              <a:defRPr/>
            </a:pPr>
            <a:endParaRPr lang="en-US" altLang="zh-TW" sz="2800" dirty="0">
              <a:solidFill>
                <a:srgbClr val="0F0F0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31566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52A25-5497-63E1-9773-BB83258A70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>
            <a:extLst>
              <a:ext uri="{FF2B5EF4-FFF2-40B4-BE49-F238E27FC236}">
                <a16:creationId xmlns:a16="http://schemas.microsoft.com/office/drawing/2014/main" id="{9F53FACD-0F7D-46B3-FA9A-BC5A6900C7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0664" y="471384"/>
            <a:ext cx="1009067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TSC FLi S5 TT" pitchFamily="49" charset="-128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SC FLi S5 TT" pitchFamily="49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SC FLi S5 TT" pitchFamily="49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9pPr>
          </a:lstStyle>
          <a:p>
            <a:pPr lvl="0" algn="ctr">
              <a:spcBef>
                <a:spcPct val="0"/>
              </a:spcBef>
              <a:buSzTx/>
              <a:buNone/>
              <a:defRPr/>
            </a:pPr>
            <a:r>
              <a:rPr lang="zh-CN" altLang="en-US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我们聚集生命河边  </a:t>
            </a:r>
          </a:p>
          <a:p>
            <a:pPr lvl="0" algn="ctr">
              <a:spcBef>
                <a:spcPct val="0"/>
              </a:spcBef>
              <a:buSzTx/>
              <a:buNone/>
              <a:defRPr/>
            </a:pPr>
            <a:r>
              <a:rPr lang="en-US" altLang="zh-CN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Shall We Gather At the River? 3/6</a:t>
            </a:r>
          </a:p>
        </p:txBody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9D4AC29D-D449-AAAC-6F6F-028B40C4CC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2615" y="1828800"/>
            <a:ext cx="8446770" cy="4366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TSC FLi S5 TT" pitchFamily="49" charset="-128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SC FLi S5 TT" pitchFamily="49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SC FLi S5 TT" pitchFamily="49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9pPr>
          </a:lstStyle>
          <a:p>
            <a:pPr lvl="0" algn="ctr">
              <a:spcBef>
                <a:spcPts val="600"/>
              </a:spcBef>
              <a:buNone/>
              <a:defRPr/>
            </a:pPr>
            <a:r>
              <a:rPr lang="en-US" altLang="zh-TW" dirty="0">
                <a:solidFill>
                  <a:srgbClr val="0F0F0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 </a:t>
            </a:r>
            <a:r>
              <a:rPr lang="zh-TW" altLang="en-US" dirty="0">
                <a:solidFill>
                  <a:srgbClr val="0F0F0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未到福地生命河边，</a:t>
            </a:r>
          </a:p>
          <a:p>
            <a:pPr lvl="0" algn="ctr">
              <a:spcBef>
                <a:spcPts val="600"/>
              </a:spcBef>
              <a:buNone/>
              <a:defRPr/>
            </a:pPr>
            <a:r>
              <a:rPr lang="zh-TW" altLang="en-US" dirty="0">
                <a:solidFill>
                  <a:srgbClr val="0F0F0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累人重担先卸抛，</a:t>
            </a:r>
          </a:p>
          <a:p>
            <a:pPr lvl="0" algn="ctr">
              <a:spcBef>
                <a:spcPts val="600"/>
              </a:spcBef>
              <a:buNone/>
              <a:defRPr/>
            </a:pPr>
            <a:r>
              <a:rPr lang="zh-TW" altLang="en-US" dirty="0">
                <a:solidFill>
                  <a:srgbClr val="0F0F0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我灵蒙救投主怀抱，</a:t>
            </a:r>
          </a:p>
          <a:p>
            <a:pPr lvl="0" algn="ctr">
              <a:spcBef>
                <a:spcPts val="600"/>
              </a:spcBef>
              <a:buNone/>
              <a:defRPr/>
            </a:pPr>
            <a:r>
              <a:rPr lang="zh-TW" altLang="en-US" dirty="0">
                <a:solidFill>
                  <a:srgbClr val="0F0F0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得赐冠冕和义袍。</a:t>
            </a:r>
          </a:p>
          <a:p>
            <a:pPr lvl="0" algn="ctr">
              <a:spcBef>
                <a:spcPts val="600"/>
              </a:spcBef>
              <a:buNone/>
              <a:defRPr/>
            </a:pPr>
            <a:endParaRPr lang="zh-TW" altLang="en-US" sz="2000" dirty="0">
              <a:solidFill>
                <a:srgbClr val="0F0F0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0" algn="ctr">
              <a:spcBef>
                <a:spcPts val="0"/>
              </a:spcBef>
              <a:buNone/>
              <a:defRPr/>
            </a:pPr>
            <a:r>
              <a:rPr lang="en-US" altLang="zh-TW" sz="2800" dirty="0">
                <a:solidFill>
                  <a:srgbClr val="0F0F0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Ere we reach the shining river,</a:t>
            </a:r>
          </a:p>
          <a:p>
            <a:pPr lvl="0" algn="ctr">
              <a:spcBef>
                <a:spcPts val="0"/>
              </a:spcBef>
              <a:buNone/>
              <a:defRPr/>
            </a:pPr>
            <a:r>
              <a:rPr lang="en-US" altLang="zh-TW" sz="2800" dirty="0">
                <a:solidFill>
                  <a:srgbClr val="0F0F0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Lay we every burden down;</a:t>
            </a:r>
          </a:p>
          <a:p>
            <a:pPr lvl="0" algn="ctr">
              <a:spcBef>
                <a:spcPts val="0"/>
              </a:spcBef>
              <a:buNone/>
              <a:defRPr/>
            </a:pPr>
            <a:r>
              <a:rPr lang="en-US" altLang="zh-TW" sz="2800" dirty="0">
                <a:solidFill>
                  <a:srgbClr val="0F0F0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Grace our spirits will deliver,</a:t>
            </a:r>
          </a:p>
          <a:p>
            <a:pPr lvl="0" algn="ctr">
              <a:spcBef>
                <a:spcPts val="0"/>
              </a:spcBef>
              <a:buNone/>
              <a:defRPr/>
            </a:pPr>
            <a:r>
              <a:rPr lang="en-US" altLang="zh-TW" sz="2800" dirty="0">
                <a:solidFill>
                  <a:srgbClr val="0F0F0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And provide a robe and crown.</a:t>
            </a:r>
          </a:p>
          <a:p>
            <a:pPr lvl="0" algn="ctr">
              <a:spcBef>
                <a:spcPts val="600"/>
              </a:spcBef>
              <a:buNone/>
              <a:defRPr/>
            </a:pPr>
            <a:endParaRPr lang="en-US" altLang="zh-TW" sz="2800" dirty="0">
              <a:solidFill>
                <a:srgbClr val="0F0F0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67663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C9B5DC-E1DD-209F-58ED-8A581DB217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>
            <a:extLst>
              <a:ext uri="{FF2B5EF4-FFF2-40B4-BE49-F238E27FC236}">
                <a16:creationId xmlns:a16="http://schemas.microsoft.com/office/drawing/2014/main" id="{831C58EB-4C47-5A56-2F01-EB17571769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0664" y="471384"/>
            <a:ext cx="1009067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TSC FLi S5 TT" pitchFamily="49" charset="-128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SC FLi S5 TT" pitchFamily="49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SC FLi S5 TT" pitchFamily="49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9pPr>
          </a:lstStyle>
          <a:p>
            <a:pPr lvl="0" algn="ctr">
              <a:spcBef>
                <a:spcPct val="0"/>
              </a:spcBef>
              <a:buSzTx/>
              <a:buNone/>
              <a:defRPr/>
            </a:pPr>
            <a:r>
              <a:rPr lang="zh-CN" altLang="en-US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我们聚集生命河边  </a:t>
            </a:r>
          </a:p>
          <a:p>
            <a:pPr lvl="0" algn="ctr">
              <a:spcBef>
                <a:spcPct val="0"/>
              </a:spcBef>
              <a:buSzTx/>
              <a:buNone/>
              <a:defRPr/>
            </a:pPr>
            <a:r>
              <a:rPr lang="en-US" altLang="zh-CN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Shall We Gather At the River? 4/6</a:t>
            </a:r>
          </a:p>
        </p:txBody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7A767939-1360-CF81-859A-880CC8E019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2615" y="1828800"/>
            <a:ext cx="8446770" cy="4366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TSC FLi S5 TT" pitchFamily="49" charset="-128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SC FLi S5 TT" pitchFamily="49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SC FLi S5 TT" pitchFamily="49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9pPr>
          </a:lstStyle>
          <a:p>
            <a:pPr lvl="0" algn="ctr">
              <a:spcBef>
                <a:spcPts val="600"/>
              </a:spcBef>
              <a:buNone/>
              <a:defRPr/>
            </a:pPr>
            <a:r>
              <a:rPr lang="zh-TW" altLang="en-US" dirty="0">
                <a:solidFill>
                  <a:srgbClr val="0F0F0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（副歌）我们聚集生命河边</a:t>
            </a:r>
            <a:r>
              <a:rPr lang="en-US" altLang="zh-TW" dirty="0">
                <a:solidFill>
                  <a:srgbClr val="0F0F0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,</a:t>
            </a:r>
          </a:p>
          <a:p>
            <a:pPr lvl="0" algn="ctr">
              <a:spcBef>
                <a:spcPts val="600"/>
              </a:spcBef>
              <a:buNone/>
              <a:defRPr/>
            </a:pPr>
            <a:r>
              <a:rPr lang="zh-TW" altLang="en-US" dirty="0">
                <a:solidFill>
                  <a:srgbClr val="0F0F0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在极美丽、在极美丽河边，</a:t>
            </a:r>
          </a:p>
          <a:p>
            <a:pPr lvl="0" algn="ctr">
              <a:spcBef>
                <a:spcPts val="600"/>
              </a:spcBef>
              <a:buNone/>
              <a:defRPr/>
            </a:pPr>
            <a:r>
              <a:rPr lang="zh-TW" altLang="en-US" dirty="0">
                <a:solidFill>
                  <a:srgbClr val="0F0F0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众圣徒同欢聚在一起</a:t>
            </a:r>
            <a:r>
              <a:rPr lang="en-US" altLang="zh-TW" dirty="0">
                <a:solidFill>
                  <a:srgbClr val="0F0F0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, </a:t>
            </a:r>
          </a:p>
          <a:p>
            <a:pPr lvl="0" algn="ctr">
              <a:spcBef>
                <a:spcPts val="600"/>
              </a:spcBef>
              <a:buNone/>
              <a:defRPr/>
            </a:pPr>
            <a:r>
              <a:rPr lang="zh-TW" altLang="en-US" dirty="0">
                <a:solidFill>
                  <a:srgbClr val="0F0F0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欢聚在上主座前。</a:t>
            </a:r>
          </a:p>
          <a:p>
            <a:pPr lvl="0" algn="ctr">
              <a:spcBef>
                <a:spcPts val="600"/>
              </a:spcBef>
              <a:buNone/>
              <a:defRPr/>
            </a:pPr>
            <a:endParaRPr lang="zh-TW" altLang="en-US" sz="2000" dirty="0">
              <a:solidFill>
                <a:srgbClr val="0F0F0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0" algn="ctr">
              <a:spcBef>
                <a:spcPts val="0"/>
              </a:spcBef>
              <a:buNone/>
              <a:defRPr/>
            </a:pPr>
            <a:r>
              <a:rPr lang="en-US" altLang="zh-TW" sz="2800" dirty="0">
                <a:solidFill>
                  <a:srgbClr val="0F0F0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Yes, we’ll gather at the river,</a:t>
            </a:r>
          </a:p>
          <a:p>
            <a:pPr lvl="0" algn="ctr">
              <a:spcBef>
                <a:spcPts val="0"/>
              </a:spcBef>
              <a:buNone/>
              <a:defRPr/>
            </a:pPr>
            <a:r>
              <a:rPr lang="en-US" altLang="zh-TW" sz="2800" dirty="0">
                <a:solidFill>
                  <a:srgbClr val="0F0F0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 beautiful, the beautiful river;</a:t>
            </a:r>
          </a:p>
          <a:p>
            <a:pPr lvl="0" algn="ctr">
              <a:spcBef>
                <a:spcPts val="0"/>
              </a:spcBef>
              <a:buNone/>
              <a:defRPr/>
            </a:pPr>
            <a:r>
              <a:rPr lang="en-US" altLang="zh-TW" sz="2800" dirty="0">
                <a:solidFill>
                  <a:srgbClr val="0F0F0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Gather with the saints at the river</a:t>
            </a:r>
          </a:p>
          <a:p>
            <a:pPr lvl="0" algn="ctr">
              <a:spcBef>
                <a:spcPts val="0"/>
              </a:spcBef>
              <a:buNone/>
              <a:defRPr/>
            </a:pPr>
            <a:r>
              <a:rPr lang="en-US" altLang="zh-TW" sz="2800" dirty="0">
                <a:solidFill>
                  <a:srgbClr val="0F0F0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That flows by the throne of God.</a:t>
            </a:r>
          </a:p>
          <a:p>
            <a:pPr lvl="0" algn="ctr">
              <a:spcBef>
                <a:spcPts val="600"/>
              </a:spcBef>
              <a:buNone/>
              <a:defRPr/>
            </a:pPr>
            <a:endParaRPr lang="en-US" altLang="zh-TW" sz="2800" dirty="0">
              <a:solidFill>
                <a:srgbClr val="0F0F0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0" algn="ctr">
              <a:spcBef>
                <a:spcPts val="600"/>
              </a:spcBef>
              <a:buNone/>
              <a:defRPr/>
            </a:pPr>
            <a:endParaRPr lang="en-US" altLang="zh-TW" sz="2800" dirty="0">
              <a:solidFill>
                <a:srgbClr val="0F0F0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3817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81836-AA59-FAF9-F0A8-D98F995F2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>
            <a:extLst>
              <a:ext uri="{FF2B5EF4-FFF2-40B4-BE49-F238E27FC236}">
                <a16:creationId xmlns:a16="http://schemas.microsoft.com/office/drawing/2014/main" id="{E15DCA21-55C8-C658-D170-F5293B9527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0664" y="471384"/>
            <a:ext cx="1009067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TSC FLi S5 TT" pitchFamily="49" charset="-128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SC FLi S5 TT" pitchFamily="49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SC FLi S5 TT" pitchFamily="49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9pPr>
          </a:lstStyle>
          <a:p>
            <a:pPr lvl="0" algn="ctr">
              <a:spcBef>
                <a:spcPct val="0"/>
              </a:spcBef>
              <a:buSzTx/>
              <a:buNone/>
              <a:defRPr/>
            </a:pPr>
            <a:r>
              <a:rPr lang="zh-CN" altLang="en-US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我们聚集生命河边  </a:t>
            </a:r>
          </a:p>
          <a:p>
            <a:pPr lvl="0" algn="ctr">
              <a:spcBef>
                <a:spcPct val="0"/>
              </a:spcBef>
              <a:buSzTx/>
              <a:buNone/>
              <a:defRPr/>
            </a:pPr>
            <a:r>
              <a:rPr lang="en-US" altLang="zh-CN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Shall We Gather At the River? 5/6</a:t>
            </a:r>
          </a:p>
        </p:txBody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F2C30E05-AACF-2733-6AE4-A79211FBFD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2615" y="1828800"/>
            <a:ext cx="8446770" cy="4366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TSC FLi S5 TT" pitchFamily="49" charset="-128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SC FLi S5 TT" pitchFamily="49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SC FLi S5 TT" pitchFamily="49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9pPr>
          </a:lstStyle>
          <a:p>
            <a:pPr lvl="0" algn="ctr">
              <a:spcBef>
                <a:spcPts val="600"/>
              </a:spcBef>
              <a:buNone/>
              <a:defRPr/>
            </a:pPr>
            <a:r>
              <a:rPr lang="en-US" altLang="zh-TW" dirty="0">
                <a:solidFill>
                  <a:srgbClr val="0F0F0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 </a:t>
            </a:r>
            <a:r>
              <a:rPr lang="zh-TW" altLang="en-US" dirty="0">
                <a:solidFill>
                  <a:srgbClr val="0F0F0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转瞬到彼生命河边，</a:t>
            </a:r>
          </a:p>
          <a:p>
            <a:pPr lvl="0" algn="ctr">
              <a:spcBef>
                <a:spcPts val="600"/>
              </a:spcBef>
              <a:buNone/>
              <a:defRPr/>
            </a:pPr>
            <a:r>
              <a:rPr lang="zh-TW" altLang="en-US" dirty="0">
                <a:solidFill>
                  <a:srgbClr val="0F0F0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居住福地乐无疆，</a:t>
            </a:r>
          </a:p>
          <a:p>
            <a:pPr lvl="0" algn="ctr">
              <a:spcBef>
                <a:spcPts val="600"/>
              </a:spcBef>
              <a:buNone/>
              <a:defRPr/>
            </a:pPr>
            <a:r>
              <a:rPr lang="zh-TW" altLang="en-US" dirty="0">
                <a:solidFill>
                  <a:srgbClr val="0F0F0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和平音乐歌声宏亮，</a:t>
            </a:r>
          </a:p>
          <a:p>
            <a:pPr lvl="0" algn="ctr">
              <a:spcBef>
                <a:spcPts val="600"/>
              </a:spcBef>
              <a:buNone/>
              <a:defRPr/>
            </a:pPr>
            <a:r>
              <a:rPr lang="zh-TW" altLang="en-US" dirty="0">
                <a:solidFill>
                  <a:srgbClr val="0F0F0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主救恩永远颂扬。</a:t>
            </a:r>
          </a:p>
          <a:p>
            <a:pPr lvl="0" algn="ctr">
              <a:spcBef>
                <a:spcPts val="600"/>
              </a:spcBef>
              <a:buNone/>
              <a:defRPr/>
            </a:pPr>
            <a:endParaRPr lang="zh-TW" altLang="en-US" sz="2000" dirty="0">
              <a:solidFill>
                <a:srgbClr val="0F0F0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0" algn="ctr">
              <a:spcBef>
                <a:spcPts val="0"/>
              </a:spcBef>
              <a:buNone/>
              <a:defRPr/>
            </a:pPr>
            <a:r>
              <a:rPr lang="en-US" altLang="zh-TW" sz="2800" dirty="0">
                <a:solidFill>
                  <a:srgbClr val="0F0F0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Soon we’ll reach the shining river,</a:t>
            </a:r>
          </a:p>
          <a:p>
            <a:pPr lvl="0" algn="ctr">
              <a:spcBef>
                <a:spcPts val="0"/>
              </a:spcBef>
              <a:buNone/>
              <a:defRPr/>
            </a:pPr>
            <a:r>
              <a:rPr lang="en-US" altLang="zh-TW" sz="2800" dirty="0">
                <a:solidFill>
                  <a:srgbClr val="0F0F0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Soon our pilgrimage will cease;</a:t>
            </a:r>
          </a:p>
          <a:p>
            <a:pPr lvl="0" algn="ctr">
              <a:spcBef>
                <a:spcPts val="0"/>
              </a:spcBef>
              <a:buNone/>
              <a:defRPr/>
            </a:pPr>
            <a:r>
              <a:rPr lang="en-US" altLang="zh-TW" sz="2800" dirty="0">
                <a:solidFill>
                  <a:srgbClr val="0F0F0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Soon our happy hearts will quiver</a:t>
            </a:r>
          </a:p>
          <a:p>
            <a:pPr lvl="0" algn="ctr">
              <a:spcBef>
                <a:spcPts val="0"/>
              </a:spcBef>
              <a:buNone/>
              <a:defRPr/>
            </a:pPr>
            <a:r>
              <a:rPr lang="en-US" altLang="zh-TW" sz="2800" dirty="0">
                <a:solidFill>
                  <a:srgbClr val="0F0F0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With the melody of peace.</a:t>
            </a:r>
          </a:p>
        </p:txBody>
      </p:sp>
    </p:spTree>
    <p:extLst>
      <p:ext uri="{BB962C8B-B14F-4D97-AF65-F5344CB8AC3E}">
        <p14:creationId xmlns:p14="http://schemas.microsoft.com/office/powerpoint/2010/main" val="4218471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00C70-60DE-4D71-A3B0-9AF99392F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>
            <a:extLst>
              <a:ext uri="{FF2B5EF4-FFF2-40B4-BE49-F238E27FC236}">
                <a16:creationId xmlns:a16="http://schemas.microsoft.com/office/drawing/2014/main" id="{63F57947-A92F-4EA0-E7B1-ED4622EC38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0664" y="471384"/>
            <a:ext cx="1009067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TSC FLi S5 TT" pitchFamily="49" charset="-128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SC FLi S5 TT" pitchFamily="49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SC FLi S5 TT" pitchFamily="49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9pPr>
          </a:lstStyle>
          <a:p>
            <a:pPr lvl="0" algn="ctr">
              <a:spcBef>
                <a:spcPct val="0"/>
              </a:spcBef>
              <a:buSzTx/>
              <a:buNone/>
              <a:defRPr/>
            </a:pPr>
            <a:r>
              <a:rPr lang="zh-CN" altLang="en-US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我们聚集生命河边  </a:t>
            </a:r>
          </a:p>
          <a:p>
            <a:pPr lvl="0" algn="ctr">
              <a:spcBef>
                <a:spcPct val="0"/>
              </a:spcBef>
              <a:buSzTx/>
              <a:buNone/>
              <a:defRPr/>
            </a:pPr>
            <a:r>
              <a:rPr lang="en-US" altLang="zh-CN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Shall We Gather At the River? 6/6</a:t>
            </a:r>
          </a:p>
        </p:txBody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1B309A37-9BDC-83AD-1605-983D349E02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2615" y="1828800"/>
            <a:ext cx="8446770" cy="4366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TSC FLi S5 TT" pitchFamily="49" charset="-128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TSC FLi S5 TT" pitchFamily="49" charset="-128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SC FLi S5 TT" pitchFamily="49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TSC FLi S5 TT" pitchFamily="49" charset="-128"/>
              </a:defRPr>
            </a:lvl9pPr>
          </a:lstStyle>
          <a:p>
            <a:pPr lvl="0" algn="ctr">
              <a:spcBef>
                <a:spcPts val="600"/>
              </a:spcBef>
              <a:buNone/>
              <a:defRPr/>
            </a:pPr>
            <a:r>
              <a:rPr lang="zh-TW" altLang="en-US" dirty="0">
                <a:solidFill>
                  <a:srgbClr val="0F0F0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（副歌）我们聚集生命河边</a:t>
            </a:r>
            <a:r>
              <a:rPr lang="en-US" altLang="zh-TW" dirty="0">
                <a:solidFill>
                  <a:srgbClr val="0F0F0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,</a:t>
            </a:r>
          </a:p>
          <a:p>
            <a:pPr lvl="0" algn="ctr">
              <a:spcBef>
                <a:spcPts val="600"/>
              </a:spcBef>
              <a:buNone/>
              <a:defRPr/>
            </a:pPr>
            <a:r>
              <a:rPr lang="zh-TW" altLang="en-US" dirty="0">
                <a:solidFill>
                  <a:srgbClr val="0F0F0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在极美丽、在极美丽河边，</a:t>
            </a:r>
          </a:p>
          <a:p>
            <a:pPr lvl="0" algn="ctr">
              <a:spcBef>
                <a:spcPts val="600"/>
              </a:spcBef>
              <a:buNone/>
              <a:defRPr/>
            </a:pPr>
            <a:r>
              <a:rPr lang="zh-TW" altLang="en-US" dirty="0">
                <a:solidFill>
                  <a:srgbClr val="0F0F0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众圣徒同欢聚在一起</a:t>
            </a:r>
            <a:r>
              <a:rPr lang="en-US" altLang="zh-TW" dirty="0">
                <a:solidFill>
                  <a:srgbClr val="0F0F0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, </a:t>
            </a:r>
          </a:p>
          <a:p>
            <a:pPr lvl="0" algn="ctr">
              <a:spcBef>
                <a:spcPts val="600"/>
              </a:spcBef>
              <a:buNone/>
              <a:defRPr/>
            </a:pPr>
            <a:r>
              <a:rPr lang="zh-TW" altLang="en-US" dirty="0">
                <a:solidFill>
                  <a:srgbClr val="0F0F0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欢聚在上主座前。</a:t>
            </a:r>
          </a:p>
          <a:p>
            <a:pPr lvl="0" algn="ctr">
              <a:spcBef>
                <a:spcPts val="600"/>
              </a:spcBef>
              <a:buNone/>
              <a:defRPr/>
            </a:pPr>
            <a:endParaRPr lang="zh-TW" altLang="en-US" sz="2000" dirty="0">
              <a:solidFill>
                <a:srgbClr val="0F0F0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0" algn="ctr">
              <a:spcBef>
                <a:spcPts val="0"/>
              </a:spcBef>
              <a:buNone/>
              <a:defRPr/>
            </a:pPr>
            <a:r>
              <a:rPr lang="en-US" altLang="zh-TW" sz="2800" dirty="0">
                <a:solidFill>
                  <a:srgbClr val="0F0F0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Yes, we’ll gather at the river,</a:t>
            </a:r>
          </a:p>
          <a:p>
            <a:pPr lvl="0" algn="ctr">
              <a:spcBef>
                <a:spcPts val="0"/>
              </a:spcBef>
              <a:buNone/>
              <a:defRPr/>
            </a:pPr>
            <a:r>
              <a:rPr lang="en-US" altLang="zh-TW" sz="2800" dirty="0">
                <a:solidFill>
                  <a:srgbClr val="0F0F0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 beautiful, the beautiful river;</a:t>
            </a:r>
          </a:p>
          <a:p>
            <a:pPr lvl="0" algn="ctr">
              <a:spcBef>
                <a:spcPts val="0"/>
              </a:spcBef>
              <a:buNone/>
              <a:defRPr/>
            </a:pPr>
            <a:r>
              <a:rPr lang="en-US" altLang="zh-TW" sz="2800" dirty="0">
                <a:solidFill>
                  <a:srgbClr val="0F0F0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Gather with the saints at the river</a:t>
            </a:r>
          </a:p>
          <a:p>
            <a:pPr lvl="0" algn="ctr">
              <a:spcBef>
                <a:spcPts val="0"/>
              </a:spcBef>
              <a:buNone/>
              <a:defRPr/>
            </a:pPr>
            <a:r>
              <a:rPr lang="en-US" altLang="zh-TW" sz="2800" dirty="0">
                <a:solidFill>
                  <a:srgbClr val="0F0F0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That flows by the throne of God.</a:t>
            </a:r>
          </a:p>
          <a:p>
            <a:pPr lvl="0" algn="ctr">
              <a:spcBef>
                <a:spcPts val="600"/>
              </a:spcBef>
              <a:buNone/>
              <a:defRPr/>
            </a:pPr>
            <a:endParaRPr lang="en-US" altLang="zh-TW" sz="2800" dirty="0">
              <a:solidFill>
                <a:srgbClr val="0F0F0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0" algn="ctr">
              <a:spcBef>
                <a:spcPts val="600"/>
              </a:spcBef>
              <a:buNone/>
              <a:defRPr/>
            </a:pPr>
            <a:endParaRPr lang="en-US" altLang="zh-TW" sz="2800" dirty="0">
              <a:solidFill>
                <a:srgbClr val="0F0F0F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072092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504</Words>
  <Application>Microsoft Office PowerPoint</Application>
  <PresentationFormat>Widescreen</PresentationFormat>
  <Paragraphs>72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Microsoft YaHei</vt:lpstr>
      <vt:lpstr>TSC FLi S5 TT</vt:lpstr>
      <vt:lpstr>Arial</vt:lpstr>
      <vt:lpstr>Calibri</vt:lpstr>
      <vt:lpstr>Times New Roman</vt:lpstr>
      <vt:lpstr>Verdana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贵申</dc:creator>
  <cp:lastModifiedBy>贵申 王</cp:lastModifiedBy>
  <cp:revision>1</cp:revision>
  <dcterms:created xsi:type="dcterms:W3CDTF">2023-07-27T02:00:33Z</dcterms:created>
  <dcterms:modified xsi:type="dcterms:W3CDTF">2026-10-02T03:09:30Z</dcterms:modified>
</cp:coreProperties>
</file>